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9CB_F2B8FA7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6"/>
  </p:notesMasterIdLst>
  <p:sldIdLst>
    <p:sldId id="256" r:id="rId3"/>
    <p:sldId id="2509" r:id="rId4"/>
    <p:sldId id="290" r:id="rId5"/>
    <p:sldId id="262" r:id="rId6"/>
    <p:sldId id="2507" r:id="rId7"/>
    <p:sldId id="284" r:id="rId8"/>
    <p:sldId id="288" r:id="rId9"/>
    <p:sldId id="285" r:id="rId10"/>
    <p:sldId id="2508" r:id="rId11"/>
    <p:sldId id="294" r:id="rId12"/>
    <p:sldId id="270" r:id="rId13"/>
    <p:sldId id="271" r:id="rId14"/>
    <p:sldId id="259" r:id="rId1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6E4A5A-DC19-11BE-1838-EE42B2B9A1F2}" name="Carlos Vargas Velasquez" initials="CV" userId="S::cv2530@ICAPatColumbia.onmicrosoft.com::cc3d2fe6-8ad0-4b77-935d-0c8f7cb17c36" providerId="AD"/>
  <p188:author id="{4CF52EB6-365A-45EE-DEC4-6C139E0D3B97}" name="Dobbs, Trudy (CDC/GHC/DGHT)" initials="D(" userId="S::tld3@cdc.gov::764d8f75-e8b6-4555-86ad-0fc3520989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D01"/>
    <a:srgbClr val="EF67B1"/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C4F96-7EA1-4B07-A79A-0FB0350B6411}" v="143" dt="2024-08-23T22:21:2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Vargas Velasquez" userId="cc3d2fe6-8ad0-4b77-935d-0c8f7cb17c36" providerId="ADAL" clId="{441C4F96-7EA1-4B07-A79A-0FB0350B6411}"/>
    <pc:docChg chg="undo custSel addSld delSld modSld">
      <pc:chgData name="Carlos Vargas Velasquez" userId="cc3d2fe6-8ad0-4b77-935d-0c8f7cb17c36" providerId="ADAL" clId="{441C4F96-7EA1-4B07-A79A-0FB0350B6411}" dt="2024-08-23T22:30:36.562" v="2553" actId="1076"/>
      <pc:docMkLst>
        <pc:docMk/>
      </pc:docMkLst>
      <pc:sldChg chg="addSp delSp modSp mod">
        <pc:chgData name="Carlos Vargas Velasquez" userId="cc3d2fe6-8ad0-4b77-935d-0c8f7cb17c36" providerId="ADAL" clId="{441C4F96-7EA1-4B07-A79A-0FB0350B6411}" dt="2024-08-23T20:35:09.332" v="731" actId="166"/>
        <pc:sldMkLst>
          <pc:docMk/>
          <pc:sldMk cId="3030739211" sldId="262"/>
        </pc:sldMkLst>
        <pc:spChg chg="add mod">
          <ac:chgData name="Carlos Vargas Velasquez" userId="cc3d2fe6-8ad0-4b77-935d-0c8f7cb17c36" providerId="ADAL" clId="{441C4F96-7EA1-4B07-A79A-0FB0350B6411}" dt="2024-08-23T20:35:02.263" v="730" actId="14100"/>
          <ac:spMkLst>
            <pc:docMk/>
            <pc:sldMk cId="3030739211" sldId="262"/>
            <ac:spMk id="3" creationId="{5CEF512B-2712-766E-3A8F-57199326F650}"/>
          </ac:spMkLst>
        </pc:spChg>
        <pc:spChg chg="add mod">
          <ac:chgData name="Carlos Vargas Velasquez" userId="cc3d2fe6-8ad0-4b77-935d-0c8f7cb17c36" providerId="ADAL" clId="{441C4F96-7EA1-4B07-A79A-0FB0350B6411}" dt="2024-08-23T20:34:55.020" v="729" actId="164"/>
          <ac:spMkLst>
            <pc:docMk/>
            <pc:sldMk cId="3030739211" sldId="262"/>
            <ac:spMk id="5" creationId="{A6F0269D-1166-6013-201D-2BF7860E935A}"/>
          </ac:spMkLst>
        </pc:spChg>
        <pc:grpChg chg="add mod">
          <ac:chgData name="Carlos Vargas Velasquez" userId="cc3d2fe6-8ad0-4b77-935d-0c8f7cb17c36" providerId="ADAL" clId="{441C4F96-7EA1-4B07-A79A-0FB0350B6411}" dt="2024-08-23T20:34:55.020" v="729" actId="164"/>
          <ac:grpSpMkLst>
            <pc:docMk/>
            <pc:sldMk cId="3030739211" sldId="262"/>
            <ac:grpSpMk id="7" creationId="{A48060EE-26B6-A037-22CA-54DE6B7BA51E}"/>
          </ac:grpSpMkLst>
        </pc:grpChg>
        <pc:picChg chg="del mod">
          <ac:chgData name="Carlos Vargas Velasquez" userId="cc3d2fe6-8ad0-4b77-935d-0c8f7cb17c36" providerId="ADAL" clId="{441C4F96-7EA1-4B07-A79A-0FB0350B6411}" dt="2024-08-23T20:20:34.497" v="343" actId="478"/>
          <ac:picMkLst>
            <pc:docMk/>
            <pc:sldMk cId="3030739211" sldId="262"/>
            <ac:picMk id="2" creationId="{CF8BBB28-D804-E8DA-62A5-4AC3F99F1DF6}"/>
          </ac:picMkLst>
        </pc:picChg>
        <pc:picChg chg="ord">
          <ac:chgData name="Carlos Vargas Velasquez" userId="cc3d2fe6-8ad0-4b77-935d-0c8f7cb17c36" providerId="ADAL" clId="{441C4F96-7EA1-4B07-A79A-0FB0350B6411}" dt="2024-08-23T20:35:09.332" v="731" actId="166"/>
          <ac:picMkLst>
            <pc:docMk/>
            <pc:sldMk cId="3030739211" sldId="262"/>
            <ac:picMk id="9" creationId="{9E65881F-CFFF-A852-E499-94FEA46B561B}"/>
          </ac:picMkLst>
        </pc:picChg>
        <pc:picChg chg="mod">
          <ac:chgData name="Carlos Vargas Velasquez" userId="cc3d2fe6-8ad0-4b77-935d-0c8f7cb17c36" providerId="ADAL" clId="{441C4F96-7EA1-4B07-A79A-0FB0350B6411}" dt="2024-08-23T20:34:55.020" v="729" actId="164"/>
          <ac:picMkLst>
            <pc:docMk/>
            <pc:sldMk cId="3030739211" sldId="262"/>
            <ac:picMk id="11" creationId="{87AB6289-765A-B425-CEB2-956F37F33D75}"/>
          </ac:picMkLst>
        </pc:picChg>
        <pc:picChg chg="del mod">
          <ac:chgData name="Carlos Vargas Velasquez" userId="cc3d2fe6-8ad0-4b77-935d-0c8f7cb17c36" providerId="ADAL" clId="{441C4F96-7EA1-4B07-A79A-0FB0350B6411}" dt="2024-08-23T20:29:43.079" v="581" actId="478"/>
          <ac:picMkLst>
            <pc:docMk/>
            <pc:sldMk cId="3030739211" sldId="262"/>
            <ac:picMk id="12" creationId="{E40E94BA-1EE6-8F8D-C68C-36BB43731A22}"/>
          </ac:picMkLst>
        </pc:picChg>
        <pc:picChg chg="del mod">
          <ac:chgData name="Carlos Vargas Velasquez" userId="cc3d2fe6-8ad0-4b77-935d-0c8f7cb17c36" providerId="ADAL" clId="{441C4F96-7EA1-4B07-A79A-0FB0350B6411}" dt="2024-08-23T20:29:48.409" v="582" actId="478"/>
          <ac:picMkLst>
            <pc:docMk/>
            <pc:sldMk cId="3030739211" sldId="262"/>
            <ac:picMk id="13" creationId="{79550124-F76D-1FE4-781C-CFC10CEF5900}"/>
          </ac:picMkLst>
        </pc:picChg>
      </pc:sldChg>
      <pc:sldChg chg="modSp">
        <pc:chgData name="Carlos Vargas Velasquez" userId="cc3d2fe6-8ad0-4b77-935d-0c8f7cb17c36" providerId="ADAL" clId="{441C4F96-7EA1-4B07-A79A-0FB0350B6411}" dt="2024-08-23T22:14:25.413" v="2349" actId="20577"/>
        <pc:sldMkLst>
          <pc:docMk/>
          <pc:sldMk cId="1705594008" sldId="270"/>
        </pc:sldMkLst>
        <pc:graphicFrameChg chg="mod">
          <ac:chgData name="Carlos Vargas Velasquez" userId="cc3d2fe6-8ad0-4b77-935d-0c8f7cb17c36" providerId="ADAL" clId="{441C4F96-7EA1-4B07-A79A-0FB0350B6411}" dt="2024-08-23T22:14:25.413" v="2349" actId="20577"/>
          <ac:graphicFrameMkLst>
            <pc:docMk/>
            <pc:sldMk cId="1705594008" sldId="270"/>
            <ac:graphicFrameMk id="6" creationId="{F1DA095F-0548-68D8-4686-0340B68070FA}"/>
          </ac:graphicFrameMkLst>
        </pc:graphicFrameChg>
      </pc:sldChg>
      <pc:sldChg chg="addSp delSp modSp mod">
        <pc:chgData name="Carlos Vargas Velasquez" userId="cc3d2fe6-8ad0-4b77-935d-0c8f7cb17c36" providerId="ADAL" clId="{441C4F96-7EA1-4B07-A79A-0FB0350B6411}" dt="2024-08-23T22:30:36.562" v="2553" actId="1076"/>
        <pc:sldMkLst>
          <pc:docMk/>
          <pc:sldMk cId="3145140583" sldId="271"/>
        </pc:sldMkLst>
        <pc:spChg chg="mod">
          <ac:chgData name="Carlos Vargas Velasquez" userId="cc3d2fe6-8ad0-4b77-935d-0c8f7cb17c36" providerId="ADAL" clId="{441C4F96-7EA1-4B07-A79A-0FB0350B6411}" dt="2024-08-23T22:20:51.272" v="2531" actId="20578"/>
          <ac:spMkLst>
            <pc:docMk/>
            <pc:sldMk cId="3145140583" sldId="271"/>
            <ac:spMk id="7" creationId="{CDAA959A-7F0A-6A7A-456A-742149F4C68F}"/>
          </ac:spMkLst>
        </pc:spChg>
        <pc:spChg chg="add mod topLvl">
          <ac:chgData name="Carlos Vargas Velasquez" userId="cc3d2fe6-8ad0-4b77-935d-0c8f7cb17c36" providerId="ADAL" clId="{441C4F96-7EA1-4B07-A79A-0FB0350B6411}" dt="2024-08-23T22:30:36.562" v="2553" actId="1076"/>
          <ac:spMkLst>
            <pc:docMk/>
            <pc:sldMk cId="3145140583" sldId="271"/>
            <ac:spMk id="10" creationId="{328A9773-8816-B05B-2AE3-5BE810EEE41E}"/>
          </ac:spMkLst>
        </pc:spChg>
        <pc:grpChg chg="add del mod">
          <ac:chgData name="Carlos Vargas Velasquez" userId="cc3d2fe6-8ad0-4b77-935d-0c8f7cb17c36" providerId="ADAL" clId="{441C4F96-7EA1-4B07-A79A-0FB0350B6411}" dt="2024-08-23T22:29:11.133" v="2539" actId="478"/>
          <ac:grpSpMkLst>
            <pc:docMk/>
            <pc:sldMk cId="3145140583" sldId="271"/>
            <ac:grpSpMk id="11" creationId="{88F50A03-6311-0896-197A-DE0ECAF56832}"/>
          </ac:grpSpMkLst>
        </pc:grpChg>
        <pc:picChg chg="del mod topLvl">
          <ac:chgData name="Carlos Vargas Velasquez" userId="cc3d2fe6-8ad0-4b77-935d-0c8f7cb17c36" providerId="ADAL" clId="{441C4F96-7EA1-4B07-A79A-0FB0350B6411}" dt="2024-08-23T22:29:11.133" v="2539" actId="478"/>
          <ac:picMkLst>
            <pc:docMk/>
            <pc:sldMk cId="3145140583" sldId="271"/>
            <ac:picMk id="3" creationId="{92B4D699-9691-1568-4E4C-48AB6C31DF7D}"/>
          </ac:picMkLst>
        </pc:picChg>
        <pc:picChg chg="add mod modCrop">
          <ac:chgData name="Carlos Vargas Velasquez" userId="cc3d2fe6-8ad0-4b77-935d-0c8f7cb17c36" providerId="ADAL" clId="{441C4F96-7EA1-4B07-A79A-0FB0350B6411}" dt="2024-08-23T22:20:54.632" v="2532" actId="1076"/>
          <ac:picMkLst>
            <pc:docMk/>
            <pc:sldMk cId="3145140583" sldId="271"/>
            <ac:picMk id="4" creationId="{410A9E7F-0948-33E2-21DD-41A80A78572B}"/>
          </ac:picMkLst>
        </pc:picChg>
        <pc:picChg chg="mod">
          <ac:chgData name="Carlos Vargas Velasquez" userId="cc3d2fe6-8ad0-4b77-935d-0c8f7cb17c36" providerId="ADAL" clId="{441C4F96-7EA1-4B07-A79A-0FB0350B6411}" dt="2024-08-23T22:21:00.329" v="2534" actId="14100"/>
          <ac:picMkLst>
            <pc:docMk/>
            <pc:sldMk cId="3145140583" sldId="271"/>
            <ac:picMk id="5" creationId="{0AFDCA42-A110-CEAD-C00A-45CEE1ACB327}"/>
          </ac:picMkLst>
        </pc:picChg>
        <pc:picChg chg="mod">
          <ac:chgData name="Carlos Vargas Velasquez" userId="cc3d2fe6-8ad0-4b77-935d-0c8f7cb17c36" providerId="ADAL" clId="{441C4F96-7EA1-4B07-A79A-0FB0350B6411}" dt="2024-08-23T22:17:34.530" v="2354" actId="1076"/>
          <ac:picMkLst>
            <pc:docMk/>
            <pc:sldMk cId="3145140583" sldId="271"/>
            <ac:picMk id="6" creationId="{DB7683CB-EED8-3360-70BF-602705EBC808}"/>
          </ac:picMkLst>
        </pc:picChg>
        <pc:picChg chg="mod">
          <ac:chgData name="Carlos Vargas Velasquez" userId="cc3d2fe6-8ad0-4b77-935d-0c8f7cb17c36" providerId="ADAL" clId="{441C4F96-7EA1-4B07-A79A-0FB0350B6411}" dt="2024-08-23T22:29:27.644" v="2542" actId="1076"/>
          <ac:picMkLst>
            <pc:docMk/>
            <pc:sldMk cId="3145140583" sldId="271"/>
            <ac:picMk id="8" creationId="{C0E174C9-9C58-C15B-83B6-CAA78B5644F3}"/>
          </ac:picMkLst>
        </pc:picChg>
        <pc:picChg chg="del">
          <ac:chgData name="Carlos Vargas Velasquez" userId="cc3d2fe6-8ad0-4b77-935d-0c8f7cb17c36" providerId="ADAL" clId="{441C4F96-7EA1-4B07-A79A-0FB0350B6411}" dt="2024-08-23T22:13:46.156" v="2311" actId="478"/>
          <ac:picMkLst>
            <pc:docMk/>
            <pc:sldMk cId="3145140583" sldId="271"/>
            <ac:picMk id="9" creationId="{84CCF3D6-DCD0-C8A2-6888-807F88A40D95}"/>
          </ac:picMkLst>
        </pc:picChg>
        <pc:picChg chg="add del mod">
          <ac:chgData name="Carlos Vargas Velasquez" userId="cc3d2fe6-8ad0-4b77-935d-0c8f7cb17c36" providerId="ADAL" clId="{441C4F96-7EA1-4B07-A79A-0FB0350B6411}" dt="2024-08-23T22:29:50.401" v="2546" actId="478"/>
          <ac:picMkLst>
            <pc:docMk/>
            <pc:sldMk cId="3145140583" sldId="271"/>
            <ac:picMk id="13" creationId="{66F9CB40-5ED6-D525-22BF-7EC32A65B582}"/>
          </ac:picMkLst>
        </pc:picChg>
        <pc:picChg chg="add mod">
          <ac:chgData name="Carlos Vargas Velasquez" userId="cc3d2fe6-8ad0-4b77-935d-0c8f7cb17c36" providerId="ADAL" clId="{441C4F96-7EA1-4B07-A79A-0FB0350B6411}" dt="2024-08-23T22:30:30.292" v="2551" actId="1076"/>
          <ac:picMkLst>
            <pc:docMk/>
            <pc:sldMk cId="3145140583" sldId="271"/>
            <ac:picMk id="15" creationId="{5D2B6257-F2AE-29CC-9F3A-A422C575CAC1}"/>
          </ac:picMkLst>
        </pc:picChg>
      </pc:sldChg>
      <pc:sldChg chg="addSp delSp modSp mod">
        <pc:chgData name="Carlos Vargas Velasquez" userId="cc3d2fe6-8ad0-4b77-935d-0c8f7cb17c36" providerId="ADAL" clId="{441C4F96-7EA1-4B07-A79A-0FB0350B6411}" dt="2024-08-23T21:21:37.553" v="882" actId="1076"/>
        <pc:sldMkLst>
          <pc:docMk/>
          <pc:sldMk cId="947033219" sldId="284"/>
        </pc:sldMkLst>
        <pc:spChg chg="add mod">
          <ac:chgData name="Carlos Vargas Velasquez" userId="cc3d2fe6-8ad0-4b77-935d-0c8f7cb17c36" providerId="ADAL" clId="{441C4F96-7EA1-4B07-A79A-0FB0350B6411}" dt="2024-08-23T21:19:18.462" v="875" actId="164"/>
          <ac:spMkLst>
            <pc:docMk/>
            <pc:sldMk cId="947033219" sldId="284"/>
            <ac:spMk id="3" creationId="{A7B2F13D-FA3C-0B43-56B8-4B7746474D80}"/>
          </ac:spMkLst>
        </pc:spChg>
        <pc:grpChg chg="add mod">
          <ac:chgData name="Carlos Vargas Velasquez" userId="cc3d2fe6-8ad0-4b77-935d-0c8f7cb17c36" providerId="ADAL" clId="{441C4F96-7EA1-4B07-A79A-0FB0350B6411}" dt="2024-08-23T21:19:18.462" v="875" actId="164"/>
          <ac:grpSpMkLst>
            <pc:docMk/>
            <pc:sldMk cId="947033219" sldId="284"/>
            <ac:grpSpMk id="12" creationId="{0A06C36E-F682-C9BB-1568-D185E4015241}"/>
          </ac:grpSpMkLst>
        </pc:grpChg>
        <pc:picChg chg="mod">
          <ac:chgData name="Carlos Vargas Velasquez" userId="cc3d2fe6-8ad0-4b77-935d-0c8f7cb17c36" providerId="ADAL" clId="{441C4F96-7EA1-4B07-A79A-0FB0350B6411}" dt="2024-08-23T21:19:18.462" v="875" actId="164"/>
          <ac:picMkLst>
            <pc:docMk/>
            <pc:sldMk cId="947033219" sldId="284"/>
            <ac:picMk id="4" creationId="{80FEBAE5-E7C6-84E6-BE49-80F2AF657938}"/>
          </ac:picMkLst>
        </pc:picChg>
        <pc:picChg chg="del">
          <ac:chgData name="Carlos Vargas Velasquez" userId="cc3d2fe6-8ad0-4b77-935d-0c8f7cb17c36" providerId="ADAL" clId="{441C4F96-7EA1-4B07-A79A-0FB0350B6411}" dt="2024-08-23T21:21:31.893" v="879" actId="478"/>
          <ac:picMkLst>
            <pc:docMk/>
            <pc:sldMk cId="947033219" sldId="284"/>
            <ac:picMk id="5" creationId="{7FA37887-4FA7-B7D4-D359-CB93C45A4AAB}"/>
          </ac:picMkLst>
        </pc:picChg>
        <pc:picChg chg="add mod modCrop">
          <ac:chgData name="Carlos Vargas Velasquez" userId="cc3d2fe6-8ad0-4b77-935d-0c8f7cb17c36" providerId="ADAL" clId="{441C4F96-7EA1-4B07-A79A-0FB0350B6411}" dt="2024-08-23T21:21:37.553" v="882" actId="1076"/>
          <ac:picMkLst>
            <pc:docMk/>
            <pc:sldMk cId="947033219" sldId="284"/>
            <ac:picMk id="18" creationId="{2911F84B-3884-8BF9-FAFD-7B42A1875EF7}"/>
          </ac:picMkLst>
        </pc:picChg>
      </pc:sldChg>
      <pc:sldChg chg="addSp delSp modSp mod">
        <pc:chgData name="Carlos Vargas Velasquez" userId="cc3d2fe6-8ad0-4b77-935d-0c8f7cb17c36" providerId="ADAL" clId="{441C4F96-7EA1-4B07-A79A-0FB0350B6411}" dt="2024-08-23T21:32:00.592" v="1440" actId="1076"/>
        <pc:sldMkLst>
          <pc:docMk/>
          <pc:sldMk cId="374711416" sldId="285"/>
        </pc:sldMkLst>
        <pc:spChg chg="mod">
          <ac:chgData name="Carlos Vargas Velasquez" userId="cc3d2fe6-8ad0-4b77-935d-0c8f7cb17c36" providerId="ADAL" clId="{441C4F96-7EA1-4B07-A79A-0FB0350B6411}" dt="2024-08-23T21:30:01.431" v="1435" actId="20577"/>
          <ac:spMkLst>
            <pc:docMk/>
            <pc:sldMk cId="374711416" sldId="285"/>
            <ac:spMk id="10" creationId="{B1DCB08E-6A67-9A61-94DD-370084939811}"/>
          </ac:spMkLst>
        </pc:spChg>
        <pc:spChg chg="mod">
          <ac:chgData name="Carlos Vargas Velasquez" userId="cc3d2fe6-8ad0-4b77-935d-0c8f7cb17c36" providerId="ADAL" clId="{441C4F96-7EA1-4B07-A79A-0FB0350B6411}" dt="2024-08-23T21:25:34.185" v="1029"/>
          <ac:spMkLst>
            <pc:docMk/>
            <pc:sldMk cId="374711416" sldId="285"/>
            <ac:spMk id="12" creationId="{A67FCE8B-A81B-8490-8818-48A1E96379CB}"/>
          </ac:spMkLst>
        </pc:spChg>
        <pc:spChg chg="add mod">
          <ac:chgData name="Carlos Vargas Velasquez" userId="cc3d2fe6-8ad0-4b77-935d-0c8f7cb17c36" providerId="ADAL" clId="{441C4F96-7EA1-4B07-A79A-0FB0350B6411}" dt="2024-08-23T21:32:00.592" v="1440" actId="1076"/>
          <ac:spMkLst>
            <pc:docMk/>
            <pc:sldMk cId="374711416" sldId="285"/>
            <ac:spMk id="15" creationId="{ADB192BB-FFAE-B782-7A51-63678D877B8D}"/>
          </ac:spMkLst>
        </pc:spChg>
        <pc:grpChg chg="add mod">
          <ac:chgData name="Carlos Vargas Velasquez" userId="cc3d2fe6-8ad0-4b77-935d-0c8f7cb17c36" providerId="ADAL" clId="{441C4F96-7EA1-4B07-A79A-0FB0350B6411}" dt="2024-08-23T21:25:34.185" v="1029"/>
          <ac:grpSpMkLst>
            <pc:docMk/>
            <pc:sldMk cId="374711416" sldId="285"/>
            <ac:grpSpMk id="2" creationId="{AE485349-5236-0EF3-6A6E-1D09FBB27CEB}"/>
          </ac:grpSpMkLst>
        </pc:grpChg>
        <pc:graphicFrameChg chg="modGraphic">
          <ac:chgData name="Carlos Vargas Velasquez" userId="cc3d2fe6-8ad0-4b77-935d-0c8f7cb17c36" providerId="ADAL" clId="{441C4F96-7EA1-4B07-A79A-0FB0350B6411}" dt="2024-08-23T21:23:00.844" v="953" actId="20577"/>
          <ac:graphicFrameMkLst>
            <pc:docMk/>
            <pc:sldMk cId="374711416" sldId="285"/>
            <ac:graphicFrameMk id="11" creationId="{B61AD1EC-662E-66EF-AB34-E86FD746DB79}"/>
          </ac:graphicFrameMkLst>
        </pc:graphicFrameChg>
        <pc:graphicFrameChg chg="modGraphic">
          <ac:chgData name="Carlos Vargas Velasquez" userId="cc3d2fe6-8ad0-4b77-935d-0c8f7cb17c36" providerId="ADAL" clId="{441C4F96-7EA1-4B07-A79A-0FB0350B6411}" dt="2024-08-23T21:22:54.153" v="938" actId="20577"/>
          <ac:graphicFrameMkLst>
            <pc:docMk/>
            <pc:sldMk cId="374711416" sldId="285"/>
            <ac:graphicFrameMk id="14" creationId="{43FD1131-1CAB-A4EA-BEA1-51BA2DDA2125}"/>
          </ac:graphicFrameMkLst>
        </pc:graphicFrameChg>
        <pc:picChg chg="del">
          <ac:chgData name="Carlos Vargas Velasquez" userId="cc3d2fe6-8ad0-4b77-935d-0c8f7cb17c36" providerId="ADAL" clId="{441C4F96-7EA1-4B07-A79A-0FB0350B6411}" dt="2024-08-23T21:25:32.719" v="1028" actId="478"/>
          <ac:picMkLst>
            <pc:docMk/>
            <pc:sldMk cId="374711416" sldId="285"/>
            <ac:picMk id="4" creationId="{16CF79A2-EA85-FFEA-A978-368D3D061C22}"/>
          </ac:picMkLst>
        </pc:picChg>
        <pc:picChg chg="del mod">
          <ac:chgData name="Carlos Vargas Velasquez" userId="cc3d2fe6-8ad0-4b77-935d-0c8f7cb17c36" providerId="ADAL" clId="{441C4F96-7EA1-4B07-A79A-0FB0350B6411}" dt="2024-08-23T21:31:53.688" v="1439" actId="478"/>
          <ac:picMkLst>
            <pc:docMk/>
            <pc:sldMk cId="374711416" sldId="285"/>
            <ac:picMk id="6" creationId="{1347DC6A-E2F5-66BD-4A43-3B1A27958C5E}"/>
          </ac:picMkLst>
        </pc:picChg>
        <pc:picChg chg="del">
          <ac:chgData name="Carlos Vargas Velasquez" userId="cc3d2fe6-8ad0-4b77-935d-0c8f7cb17c36" providerId="ADAL" clId="{441C4F96-7EA1-4B07-A79A-0FB0350B6411}" dt="2024-08-23T21:25:38.724" v="1030" actId="478"/>
          <ac:picMkLst>
            <pc:docMk/>
            <pc:sldMk cId="374711416" sldId="285"/>
            <ac:picMk id="8" creationId="{85572D4D-760E-3160-A93A-8C02B1DDE492}"/>
          </ac:picMkLst>
        </pc:picChg>
        <pc:picChg chg="mod">
          <ac:chgData name="Carlos Vargas Velasquez" userId="cc3d2fe6-8ad0-4b77-935d-0c8f7cb17c36" providerId="ADAL" clId="{441C4F96-7EA1-4B07-A79A-0FB0350B6411}" dt="2024-08-23T21:25:34.185" v="1029"/>
          <ac:picMkLst>
            <pc:docMk/>
            <pc:sldMk cId="374711416" sldId="285"/>
            <ac:picMk id="9" creationId="{04809C2F-3638-A7C4-1805-AE6269EF05BD}"/>
          </ac:picMkLst>
        </pc:picChg>
        <pc:picChg chg="add mod">
          <ac:chgData name="Carlos Vargas Velasquez" userId="cc3d2fe6-8ad0-4b77-935d-0c8f7cb17c36" providerId="ADAL" clId="{441C4F96-7EA1-4B07-A79A-0FB0350B6411}" dt="2024-08-23T21:25:45.614" v="1031"/>
          <ac:picMkLst>
            <pc:docMk/>
            <pc:sldMk cId="374711416" sldId="285"/>
            <ac:picMk id="13" creationId="{93A2005F-CF71-B0A5-0D0E-91F278FC3BB9}"/>
          </ac:picMkLst>
        </pc:picChg>
      </pc:sldChg>
      <pc:sldChg chg="addSp delSp modSp mod">
        <pc:chgData name="Carlos Vargas Velasquez" userId="cc3d2fe6-8ad0-4b77-935d-0c8f7cb17c36" providerId="ADAL" clId="{441C4F96-7EA1-4B07-A79A-0FB0350B6411}" dt="2024-08-23T21:25:20.156" v="1027" actId="20577"/>
        <pc:sldMkLst>
          <pc:docMk/>
          <pc:sldMk cId="3974269839" sldId="288"/>
        </pc:sldMkLst>
        <pc:spChg chg="mod">
          <ac:chgData name="Carlos Vargas Velasquez" userId="cc3d2fe6-8ad0-4b77-935d-0c8f7cb17c36" providerId="ADAL" clId="{441C4F96-7EA1-4B07-A79A-0FB0350B6411}" dt="2024-08-23T21:25:20.156" v="1027" actId="20577"/>
          <ac:spMkLst>
            <pc:docMk/>
            <pc:sldMk cId="3974269839" sldId="288"/>
            <ac:spMk id="10" creationId="{5533C98C-1560-69C6-C9F2-F2D39A3709C2}"/>
          </ac:spMkLst>
        </pc:spChg>
        <pc:spChg chg="mod">
          <ac:chgData name="Carlos Vargas Velasquez" userId="cc3d2fe6-8ad0-4b77-935d-0c8f7cb17c36" providerId="ADAL" clId="{441C4F96-7EA1-4B07-A79A-0FB0350B6411}" dt="2024-08-23T21:23:13.672" v="955"/>
          <ac:spMkLst>
            <pc:docMk/>
            <pc:sldMk cId="3974269839" sldId="288"/>
            <ac:spMk id="14" creationId="{20D1B4C2-0047-2526-BCAD-71AE0ECB8B20}"/>
          </ac:spMkLst>
        </pc:spChg>
        <pc:grpChg chg="add mod">
          <ac:chgData name="Carlos Vargas Velasquez" userId="cc3d2fe6-8ad0-4b77-935d-0c8f7cb17c36" providerId="ADAL" clId="{441C4F96-7EA1-4B07-A79A-0FB0350B6411}" dt="2024-08-23T21:23:15.581" v="956" actId="1076"/>
          <ac:grpSpMkLst>
            <pc:docMk/>
            <pc:sldMk cId="3974269839" sldId="288"/>
            <ac:grpSpMk id="6" creationId="{B8C5ED08-BDAB-5D7E-19AE-3D73D8B82986}"/>
          </ac:grpSpMkLst>
        </pc:grpChg>
        <pc:graphicFrameChg chg="modGraphic">
          <ac:chgData name="Carlos Vargas Velasquez" userId="cc3d2fe6-8ad0-4b77-935d-0c8f7cb17c36" providerId="ADAL" clId="{441C4F96-7EA1-4B07-A79A-0FB0350B6411}" dt="2024-08-23T21:23:33.068" v="966" actId="20577"/>
          <ac:graphicFrameMkLst>
            <pc:docMk/>
            <pc:sldMk cId="3974269839" sldId="288"/>
            <ac:graphicFrameMk id="9" creationId="{DD500F5C-8568-8BEB-65AD-29FB549506B0}"/>
          </ac:graphicFrameMkLst>
        </pc:graphicFrameChg>
        <pc:graphicFrameChg chg="modGraphic">
          <ac:chgData name="Carlos Vargas Velasquez" userId="cc3d2fe6-8ad0-4b77-935d-0c8f7cb17c36" providerId="ADAL" clId="{441C4F96-7EA1-4B07-A79A-0FB0350B6411}" dt="2024-08-23T21:23:38.106" v="974" actId="20577"/>
          <ac:graphicFrameMkLst>
            <pc:docMk/>
            <pc:sldMk cId="3974269839" sldId="288"/>
            <ac:graphicFrameMk id="11" creationId="{5B5C5C73-DFC1-BFF1-7B92-7EB7BE11E17B}"/>
          </ac:graphicFrameMkLst>
        </pc:graphicFrameChg>
        <pc:picChg chg="add mod">
          <ac:chgData name="Carlos Vargas Velasquez" userId="cc3d2fe6-8ad0-4b77-935d-0c8f7cb17c36" providerId="ADAL" clId="{441C4F96-7EA1-4B07-A79A-0FB0350B6411}" dt="2024-08-23T21:21:50.088" v="885" actId="1076"/>
          <ac:picMkLst>
            <pc:docMk/>
            <pc:sldMk cId="3974269839" sldId="288"/>
            <ac:picMk id="3" creationId="{398B5ACB-1C54-54A5-6651-EFFF5CCF30FE}"/>
          </ac:picMkLst>
        </pc:picChg>
        <pc:picChg chg="del">
          <ac:chgData name="Carlos Vargas Velasquez" userId="cc3d2fe6-8ad0-4b77-935d-0c8f7cb17c36" providerId="ADAL" clId="{441C4F96-7EA1-4B07-A79A-0FB0350B6411}" dt="2024-08-23T21:23:12.241" v="954" actId="478"/>
          <ac:picMkLst>
            <pc:docMk/>
            <pc:sldMk cId="3974269839" sldId="288"/>
            <ac:picMk id="4" creationId="{6076DA5C-C72E-FB28-5307-704304552D7D}"/>
          </ac:picMkLst>
        </pc:picChg>
        <pc:picChg chg="del mod">
          <ac:chgData name="Carlos Vargas Velasquez" userId="cc3d2fe6-8ad0-4b77-935d-0c8f7cb17c36" providerId="ADAL" clId="{441C4F96-7EA1-4B07-A79A-0FB0350B6411}" dt="2024-08-23T21:21:42.169" v="883" actId="478"/>
          <ac:picMkLst>
            <pc:docMk/>
            <pc:sldMk cId="3974269839" sldId="288"/>
            <ac:picMk id="8" creationId="{4A956188-5C9D-DD46-F984-444685E22C06}"/>
          </ac:picMkLst>
        </pc:picChg>
        <pc:picChg chg="mod">
          <ac:chgData name="Carlos Vargas Velasquez" userId="cc3d2fe6-8ad0-4b77-935d-0c8f7cb17c36" providerId="ADAL" clId="{441C4F96-7EA1-4B07-A79A-0FB0350B6411}" dt="2024-08-23T21:23:13.672" v="955"/>
          <ac:picMkLst>
            <pc:docMk/>
            <pc:sldMk cId="3974269839" sldId="288"/>
            <ac:picMk id="12" creationId="{2E07F1DE-7A1E-1DF1-366E-69C106FB70A0}"/>
          </ac:picMkLst>
        </pc:picChg>
      </pc:sldChg>
      <pc:sldChg chg="addSp modSp mod">
        <pc:chgData name="Carlos Vargas Velasquez" userId="cc3d2fe6-8ad0-4b77-935d-0c8f7cb17c36" providerId="ADAL" clId="{441C4F96-7EA1-4B07-A79A-0FB0350B6411}" dt="2024-08-23T20:21:03.278" v="344" actId="164"/>
        <pc:sldMkLst>
          <pc:docMk/>
          <pc:sldMk cId="2154119985" sldId="290"/>
        </pc:sldMkLst>
        <pc:spChg chg="add mod">
          <ac:chgData name="Carlos Vargas Velasquez" userId="cc3d2fe6-8ad0-4b77-935d-0c8f7cb17c36" providerId="ADAL" clId="{441C4F96-7EA1-4B07-A79A-0FB0350B6411}" dt="2024-08-23T20:15:21.046" v="38" actId="164"/>
          <ac:spMkLst>
            <pc:docMk/>
            <pc:sldMk cId="2154119985" sldId="290"/>
            <ac:spMk id="2" creationId="{0BF69611-3963-25D1-3828-F4DE4D3E53B0}"/>
          </ac:spMkLst>
        </pc:spChg>
        <pc:spChg chg="add mod">
          <ac:chgData name="Carlos Vargas Velasquez" userId="cc3d2fe6-8ad0-4b77-935d-0c8f7cb17c36" providerId="ADAL" clId="{441C4F96-7EA1-4B07-A79A-0FB0350B6411}" dt="2024-08-23T20:21:03.278" v="344" actId="164"/>
          <ac:spMkLst>
            <pc:docMk/>
            <pc:sldMk cId="2154119985" sldId="290"/>
            <ac:spMk id="3" creationId="{0A3CD4B2-B302-8E12-B3F1-8089A89CD16B}"/>
          </ac:spMkLst>
        </pc:spChg>
        <pc:spChg chg="add mod">
          <ac:chgData name="Carlos Vargas Velasquez" userId="cc3d2fe6-8ad0-4b77-935d-0c8f7cb17c36" providerId="ADAL" clId="{441C4F96-7EA1-4B07-A79A-0FB0350B6411}" dt="2024-08-23T20:21:03.278" v="344" actId="164"/>
          <ac:spMkLst>
            <pc:docMk/>
            <pc:sldMk cId="2154119985" sldId="290"/>
            <ac:spMk id="7" creationId="{8E25C518-FEAC-930D-5046-1E4A056FE185}"/>
          </ac:spMkLst>
        </pc:spChg>
        <pc:grpChg chg="add mod">
          <ac:chgData name="Carlos Vargas Velasquez" userId="cc3d2fe6-8ad0-4b77-935d-0c8f7cb17c36" providerId="ADAL" clId="{441C4F96-7EA1-4B07-A79A-0FB0350B6411}" dt="2024-08-23T20:15:21.046" v="38" actId="164"/>
          <ac:grpSpMkLst>
            <pc:docMk/>
            <pc:sldMk cId="2154119985" sldId="290"/>
            <ac:grpSpMk id="6" creationId="{2007CD3A-B13C-231F-8DF2-C9731F09C4A0}"/>
          </ac:grpSpMkLst>
        </pc:grpChg>
        <pc:grpChg chg="add mod">
          <ac:chgData name="Carlos Vargas Velasquez" userId="cc3d2fe6-8ad0-4b77-935d-0c8f7cb17c36" providerId="ADAL" clId="{441C4F96-7EA1-4B07-A79A-0FB0350B6411}" dt="2024-08-23T20:21:03.278" v="344" actId="164"/>
          <ac:grpSpMkLst>
            <pc:docMk/>
            <pc:sldMk cId="2154119985" sldId="290"/>
            <ac:grpSpMk id="8" creationId="{966A0F4D-B6FB-37FD-75EA-7304B995DF3F}"/>
          </ac:grpSpMkLst>
        </pc:grpChg>
        <pc:picChg chg="mod">
          <ac:chgData name="Carlos Vargas Velasquez" userId="cc3d2fe6-8ad0-4b77-935d-0c8f7cb17c36" providerId="ADAL" clId="{441C4F96-7EA1-4B07-A79A-0FB0350B6411}" dt="2024-08-23T20:21:03.278" v="344" actId="164"/>
          <ac:picMkLst>
            <pc:docMk/>
            <pc:sldMk cId="2154119985" sldId="290"/>
            <ac:picMk id="4" creationId="{0E53EF1C-5B13-9D37-82BD-B1079B6AED7E}"/>
          </ac:picMkLst>
        </pc:picChg>
        <pc:picChg chg="mod">
          <ac:chgData name="Carlos Vargas Velasquez" userId="cc3d2fe6-8ad0-4b77-935d-0c8f7cb17c36" providerId="ADAL" clId="{441C4F96-7EA1-4B07-A79A-0FB0350B6411}" dt="2024-08-23T20:15:21.046" v="38" actId="164"/>
          <ac:picMkLst>
            <pc:docMk/>
            <pc:sldMk cId="2154119985" sldId="290"/>
            <ac:picMk id="5" creationId="{31CFF83C-B659-8142-8040-EEC43289B0BB}"/>
          </ac:picMkLst>
        </pc:picChg>
      </pc:sldChg>
      <pc:sldChg chg="addSp modSp mod">
        <pc:chgData name="Carlos Vargas Velasquez" userId="cc3d2fe6-8ad0-4b77-935d-0c8f7cb17c36" providerId="ADAL" clId="{441C4F96-7EA1-4B07-A79A-0FB0350B6411}" dt="2024-08-23T22:12:09.104" v="2310" actId="20577"/>
        <pc:sldMkLst>
          <pc:docMk/>
          <pc:sldMk cId="2983024693" sldId="294"/>
        </pc:sldMkLst>
        <pc:spChg chg="add mod">
          <ac:chgData name="Carlos Vargas Velasquez" userId="cc3d2fe6-8ad0-4b77-935d-0c8f7cb17c36" providerId="ADAL" clId="{441C4F96-7EA1-4B07-A79A-0FB0350B6411}" dt="2024-08-23T21:41:18.179" v="1681" actId="164"/>
          <ac:spMkLst>
            <pc:docMk/>
            <pc:sldMk cId="2983024693" sldId="294"/>
            <ac:spMk id="2" creationId="{02B26E59-F07E-466F-0292-883428DEE9C1}"/>
          </ac:spMkLst>
        </pc:spChg>
        <pc:spChg chg="add mod">
          <ac:chgData name="Carlos Vargas Velasquez" userId="cc3d2fe6-8ad0-4b77-935d-0c8f7cb17c36" providerId="ADAL" clId="{441C4F96-7EA1-4B07-A79A-0FB0350B6411}" dt="2024-08-23T22:12:09.104" v="2310" actId="20577"/>
          <ac:spMkLst>
            <pc:docMk/>
            <pc:sldMk cId="2983024693" sldId="294"/>
            <ac:spMk id="7" creationId="{A2D7F0FC-9784-55A4-193D-9E0BF8774FB6}"/>
          </ac:spMkLst>
        </pc:spChg>
        <pc:grpChg chg="add mod ord">
          <ac:chgData name="Carlos Vargas Velasquez" userId="cc3d2fe6-8ad0-4b77-935d-0c8f7cb17c36" providerId="ADAL" clId="{441C4F96-7EA1-4B07-A79A-0FB0350B6411}" dt="2024-08-23T21:41:23.654" v="1682" actId="167"/>
          <ac:grpSpMkLst>
            <pc:docMk/>
            <pc:sldMk cId="2983024693" sldId="294"/>
            <ac:grpSpMk id="3" creationId="{9ED3C4ED-C8CD-82F5-F628-E59B63F66A6D}"/>
          </ac:grpSpMkLst>
        </pc:grpChg>
        <pc:picChg chg="mod">
          <ac:chgData name="Carlos Vargas Velasquez" userId="cc3d2fe6-8ad0-4b77-935d-0c8f7cb17c36" providerId="ADAL" clId="{441C4F96-7EA1-4B07-A79A-0FB0350B6411}" dt="2024-08-23T21:41:35.307" v="1685" actId="14100"/>
          <ac:picMkLst>
            <pc:docMk/>
            <pc:sldMk cId="2983024693" sldId="294"/>
            <ac:picMk id="4" creationId="{7D64A658-83C6-D4F7-6CA6-5ED489963B19}"/>
          </ac:picMkLst>
        </pc:picChg>
        <pc:picChg chg="mod">
          <ac:chgData name="Carlos Vargas Velasquez" userId="cc3d2fe6-8ad0-4b77-935d-0c8f7cb17c36" providerId="ADAL" clId="{441C4F96-7EA1-4B07-A79A-0FB0350B6411}" dt="2024-08-23T21:41:18.179" v="1681" actId="164"/>
          <ac:picMkLst>
            <pc:docMk/>
            <pc:sldMk cId="2983024693" sldId="294"/>
            <ac:picMk id="5" creationId="{F38723F1-F986-63A7-F9F2-83776335F53E}"/>
          </ac:picMkLst>
        </pc:picChg>
        <pc:picChg chg="mod">
          <ac:chgData name="Carlos Vargas Velasquez" userId="cc3d2fe6-8ad0-4b77-935d-0c8f7cb17c36" providerId="ADAL" clId="{441C4F96-7EA1-4B07-A79A-0FB0350B6411}" dt="2024-08-23T21:41:29.209" v="1683" actId="1076"/>
          <ac:picMkLst>
            <pc:docMk/>
            <pc:sldMk cId="2983024693" sldId="294"/>
            <ac:picMk id="6" creationId="{10980C33-B95A-A4A4-6F43-BD810D63FE41}"/>
          </ac:picMkLst>
        </pc:picChg>
      </pc:sldChg>
      <pc:sldChg chg="modSp del mod">
        <pc:chgData name="Carlos Vargas Velasquez" userId="cc3d2fe6-8ad0-4b77-935d-0c8f7cb17c36" providerId="ADAL" clId="{441C4F96-7EA1-4B07-A79A-0FB0350B6411}" dt="2024-08-23T19:38:57.812" v="1" actId="47"/>
        <pc:sldMkLst>
          <pc:docMk/>
          <pc:sldMk cId="2839988223" sldId="2500"/>
        </pc:sldMkLst>
        <pc:picChg chg="mod">
          <ac:chgData name="Carlos Vargas Velasquez" userId="cc3d2fe6-8ad0-4b77-935d-0c8f7cb17c36" providerId="ADAL" clId="{441C4F96-7EA1-4B07-A79A-0FB0350B6411}" dt="2024-08-23T19:15:17.503" v="0" actId="1076"/>
          <ac:picMkLst>
            <pc:docMk/>
            <pc:sldMk cId="2839988223" sldId="2500"/>
            <ac:picMk id="3" creationId="{E5BD58DE-1B82-0790-4533-BF41FDA5C81F}"/>
          </ac:picMkLst>
        </pc:picChg>
      </pc:sldChg>
      <pc:sldChg chg="addSp delSp modSp mod">
        <pc:chgData name="Carlos Vargas Velasquez" userId="cc3d2fe6-8ad0-4b77-935d-0c8f7cb17c36" providerId="ADAL" clId="{441C4F96-7EA1-4B07-A79A-0FB0350B6411}" dt="2024-08-23T21:13:39.882" v="734"/>
        <pc:sldMkLst>
          <pc:docMk/>
          <pc:sldMk cId="254513063" sldId="2507"/>
        </pc:sldMkLst>
        <pc:picChg chg="del">
          <ac:chgData name="Carlos Vargas Velasquez" userId="cc3d2fe6-8ad0-4b77-935d-0c8f7cb17c36" providerId="ADAL" clId="{441C4F96-7EA1-4B07-A79A-0FB0350B6411}" dt="2024-08-23T21:13:06.126" v="732" actId="478"/>
          <ac:picMkLst>
            <pc:docMk/>
            <pc:sldMk cId="254513063" sldId="2507"/>
            <ac:picMk id="2" creationId="{551295E5-EFAE-AEAC-9126-DE53124A1F14}"/>
          </ac:picMkLst>
        </pc:picChg>
        <pc:picChg chg="add mod">
          <ac:chgData name="Carlos Vargas Velasquez" userId="cc3d2fe6-8ad0-4b77-935d-0c8f7cb17c36" providerId="ADAL" clId="{441C4F96-7EA1-4B07-A79A-0FB0350B6411}" dt="2024-08-23T21:13:39.882" v="734"/>
          <ac:picMkLst>
            <pc:docMk/>
            <pc:sldMk cId="254513063" sldId="2507"/>
            <ac:picMk id="3" creationId="{411ABC46-305F-8284-15D8-41EF1D6C4992}"/>
          </ac:picMkLst>
        </pc:picChg>
      </pc:sldChg>
      <pc:sldChg chg="addSp modSp mod">
        <pc:chgData name="Carlos Vargas Velasquez" userId="cc3d2fe6-8ad0-4b77-935d-0c8f7cb17c36" providerId="ADAL" clId="{441C4F96-7EA1-4B07-A79A-0FB0350B6411}" dt="2024-08-23T21:39:33.866" v="1474" actId="1038"/>
        <pc:sldMkLst>
          <pc:docMk/>
          <pc:sldMk cId="172478647" sldId="2508"/>
        </pc:sldMkLst>
        <pc:spChg chg="mod">
          <ac:chgData name="Carlos Vargas Velasquez" userId="cc3d2fe6-8ad0-4b77-935d-0c8f7cb17c36" providerId="ADAL" clId="{441C4F96-7EA1-4B07-A79A-0FB0350B6411}" dt="2024-08-23T21:39:33.866" v="1474" actId="1038"/>
          <ac:spMkLst>
            <pc:docMk/>
            <pc:sldMk cId="172478647" sldId="2508"/>
            <ac:spMk id="9" creationId="{D22C6E05-BB38-533E-9546-A4E988F1E4C1}"/>
          </ac:spMkLst>
        </pc:spChg>
        <pc:spChg chg="mod">
          <ac:chgData name="Carlos Vargas Velasquez" userId="cc3d2fe6-8ad0-4b77-935d-0c8f7cb17c36" providerId="ADAL" clId="{441C4F96-7EA1-4B07-A79A-0FB0350B6411}" dt="2024-08-23T21:32:53.501" v="1460" actId="1076"/>
          <ac:spMkLst>
            <pc:docMk/>
            <pc:sldMk cId="172478647" sldId="2508"/>
            <ac:spMk id="19" creationId="{69AC9791-7696-84EC-CAB4-8C05F03860DD}"/>
          </ac:spMkLst>
        </pc:spChg>
        <pc:grpChg chg="add mod">
          <ac:chgData name="Carlos Vargas Velasquez" userId="cc3d2fe6-8ad0-4b77-935d-0c8f7cb17c36" providerId="ADAL" clId="{441C4F96-7EA1-4B07-A79A-0FB0350B6411}" dt="2024-08-23T21:32:48.921" v="1459" actId="14100"/>
          <ac:grpSpMkLst>
            <pc:docMk/>
            <pc:sldMk cId="172478647" sldId="2508"/>
            <ac:grpSpMk id="2" creationId="{63F96E97-1697-8163-69B6-2BA707F5B352}"/>
          </ac:grpSpMkLst>
        </pc:grpChg>
        <pc:picChg chg="mod">
          <ac:chgData name="Carlos Vargas Velasquez" userId="cc3d2fe6-8ad0-4b77-935d-0c8f7cb17c36" providerId="ADAL" clId="{441C4F96-7EA1-4B07-A79A-0FB0350B6411}" dt="2024-08-23T21:33:00.345" v="1462" actId="1076"/>
          <ac:picMkLst>
            <pc:docMk/>
            <pc:sldMk cId="172478647" sldId="2508"/>
            <ac:picMk id="3" creationId="{1F2DB04B-97A2-961D-FD92-BA59915816C2}"/>
          </ac:picMkLst>
        </pc:picChg>
        <pc:picChg chg="mod">
          <ac:chgData name="Carlos Vargas Velasquez" userId="cc3d2fe6-8ad0-4b77-935d-0c8f7cb17c36" providerId="ADAL" clId="{441C4F96-7EA1-4B07-A79A-0FB0350B6411}" dt="2024-08-23T21:32:21.821" v="1441"/>
          <ac:picMkLst>
            <pc:docMk/>
            <pc:sldMk cId="172478647" sldId="2508"/>
            <ac:picMk id="8" creationId="{53B58295-9144-B055-1A09-A3ED8787B07F}"/>
          </ac:picMkLst>
        </pc:picChg>
      </pc:sldChg>
      <pc:sldChg chg="modSp mod">
        <pc:chgData name="Carlos Vargas Velasquez" userId="cc3d2fe6-8ad0-4b77-935d-0c8f7cb17c36" providerId="ADAL" clId="{441C4F96-7EA1-4B07-A79A-0FB0350B6411}" dt="2024-08-23T19:46:01.029" v="21"/>
        <pc:sldMkLst>
          <pc:docMk/>
          <pc:sldMk cId="4092044215" sldId="2509"/>
        </pc:sldMkLst>
        <pc:spChg chg="mod">
          <ac:chgData name="Carlos Vargas Velasquez" userId="cc3d2fe6-8ad0-4b77-935d-0c8f7cb17c36" providerId="ADAL" clId="{441C4F96-7EA1-4B07-A79A-0FB0350B6411}" dt="2024-08-23T19:40:06.250" v="8" actId="27636"/>
          <ac:spMkLst>
            <pc:docMk/>
            <pc:sldMk cId="4092044215" sldId="2509"/>
            <ac:spMk id="2" creationId="{297508AE-531E-4862-EC59-3CBE7D00A159}"/>
          </ac:spMkLst>
        </pc:spChg>
        <pc:graphicFrameChg chg="mod">
          <ac:chgData name="Carlos Vargas Velasquez" userId="cc3d2fe6-8ad0-4b77-935d-0c8f7cb17c36" providerId="ADAL" clId="{441C4F96-7EA1-4B07-A79A-0FB0350B6411}" dt="2024-08-23T19:46:01.029" v="21"/>
          <ac:graphicFrameMkLst>
            <pc:docMk/>
            <pc:sldMk cId="4092044215" sldId="2509"/>
            <ac:graphicFrameMk id="4" creationId="{183FDBE3-33B9-DF24-3E0A-94A30954D378}"/>
          </ac:graphicFrameMkLst>
        </pc:graphicFrameChg>
      </pc:sldChg>
      <pc:sldChg chg="add del">
        <pc:chgData name="Carlos Vargas Velasquez" userId="cc3d2fe6-8ad0-4b77-935d-0c8f7cb17c36" providerId="ADAL" clId="{441C4F96-7EA1-4B07-A79A-0FB0350B6411}" dt="2024-08-23T21:16:30.813" v="735" actId="47"/>
        <pc:sldMkLst>
          <pc:docMk/>
          <pc:sldMk cId="1660591715" sldId="2510"/>
        </pc:sldMkLst>
      </pc:sldChg>
    </pc:docChg>
  </pc:docChgLst>
</pc:chgInfo>
</file>

<file path=ppt/comments/modernComment_9CB_F2B8F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C333DB-4844-407D-88A0-397A7652781C}" authorId="{4CF52EB6-365A-45EE-DEC4-6C139E0D3B97}" created="2024-08-16T17:12:29.434">
    <pc:sldMkLst xmlns:pc="http://schemas.microsoft.com/office/powerpoint/2013/main/command">
      <pc:docMk/>
      <pc:sldMk cId="254513063" sldId="2507"/>
    </pc:sldMkLst>
    <p188:replyLst>
      <p188:reply id="{8C4E1887-39AF-4437-8154-8F8155A8F113}" authorId="{C96E4A5A-DC19-11BE-1838-EE42B2B9A1F2}" created="2024-08-23T21:16:09.540">
        <p188:txBody>
          <a:bodyPr/>
          <a:lstStyle/>
          <a:p>
            <a:r>
              <a:rPr lang="es-GT"/>
              <a:t>Unfortunately, the algorithm is not available in English. We tried translating the image, but the font size decreased, so we have left it in Spanish</a:t>
            </a:r>
          </a:p>
        </p188:txBody>
      </p188:reply>
    </p188:replyLst>
    <p188:txBody>
      <a:bodyPr/>
      <a:lstStyle/>
      <a:p>
        <a:r>
          <a:rPr lang="en-US"/>
          <a:t>This slide is unreadable.  Increase font.  Split into 2-3 slides.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03D56-DD9B-434C-AC3A-80BE5B8975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6FADE205-D291-41C7-820B-320027D6427D}">
      <dgm:prSet phldrT="[Texto]"/>
      <dgm:spPr/>
      <dgm:t>
        <a:bodyPr/>
        <a:lstStyle/>
        <a:p>
          <a:r>
            <a:rPr lang="en-US" dirty="0"/>
            <a:t>Diagnostic Strategy: Use WHO-recommended diagnostic strategies for settings with low (&lt; 5%) and high (≥ 5%) HIV prevalence</a:t>
          </a:r>
          <a:endParaRPr lang="es-GT" dirty="0"/>
        </a:p>
      </dgm:t>
    </dgm:pt>
    <dgm:pt modelId="{0F26F58B-3EF5-48F0-B1C5-A3501F49E7FB}" type="parTrans" cxnId="{66EB715C-79DE-4B50-A9D2-21BD0D442994}">
      <dgm:prSet/>
      <dgm:spPr/>
      <dgm:t>
        <a:bodyPr/>
        <a:lstStyle/>
        <a:p>
          <a:endParaRPr lang="es-GT"/>
        </a:p>
      </dgm:t>
    </dgm:pt>
    <dgm:pt modelId="{692C6B10-1C48-4613-BBE9-17D0C3DF450E}" type="sibTrans" cxnId="{66EB715C-79DE-4B50-A9D2-21BD0D442994}">
      <dgm:prSet/>
      <dgm:spPr/>
      <dgm:t>
        <a:bodyPr/>
        <a:lstStyle/>
        <a:p>
          <a:endParaRPr lang="es-GT"/>
        </a:p>
      </dgm:t>
    </dgm:pt>
    <dgm:pt modelId="{1A598FB3-A229-41FE-8CA1-C4F75630B9DC}">
      <dgm:prSet phldrT="[Texto]"/>
      <dgm:spPr/>
      <dgm:t>
        <a:bodyPr/>
        <a:lstStyle/>
        <a:p>
          <a:r>
            <a:rPr lang="en-US" dirty="0"/>
            <a:t>Diagnostic Algorithm: Use the diagnostic algorithm validated in the country</a:t>
          </a:r>
          <a:endParaRPr lang="es-GT" dirty="0"/>
        </a:p>
      </dgm:t>
    </dgm:pt>
    <dgm:pt modelId="{C189AF95-ABDE-461B-A25B-806778E39CC2}" type="parTrans" cxnId="{45925A28-3E7E-4574-8D0F-A8348F785524}">
      <dgm:prSet/>
      <dgm:spPr/>
      <dgm:t>
        <a:bodyPr/>
        <a:lstStyle/>
        <a:p>
          <a:endParaRPr lang="es-GT"/>
        </a:p>
      </dgm:t>
    </dgm:pt>
    <dgm:pt modelId="{E704069F-0D78-4F05-ADF9-5E7FF3AE8B8B}" type="sibTrans" cxnId="{45925A28-3E7E-4574-8D0F-A8348F785524}">
      <dgm:prSet/>
      <dgm:spPr/>
      <dgm:t>
        <a:bodyPr/>
        <a:lstStyle/>
        <a:p>
          <a:endParaRPr lang="es-GT"/>
        </a:p>
      </dgm:t>
    </dgm:pt>
    <dgm:pt modelId="{841221E0-46D4-4954-AFBD-627C0A582A11}">
      <dgm:prSet phldrT="[Texto]"/>
      <dgm:spPr/>
      <dgm:t>
        <a:bodyPr/>
        <a:lstStyle/>
        <a:p>
          <a:r>
            <a:rPr lang="en-US" dirty="0"/>
            <a:t>Retesting to verify the diagnosis: Before starting ART, verify the HIV diagnosis using a new blood sample and ideally with a different analyst</a:t>
          </a:r>
          <a:endParaRPr lang="es-GT" dirty="0"/>
        </a:p>
      </dgm:t>
    </dgm:pt>
    <dgm:pt modelId="{402108DA-2A22-4D9B-A21F-A87D41F3969A}" type="parTrans" cxnId="{D333D171-F8D5-4E1F-B8C2-6362B76FD763}">
      <dgm:prSet/>
      <dgm:spPr/>
      <dgm:t>
        <a:bodyPr/>
        <a:lstStyle/>
        <a:p>
          <a:endParaRPr lang="es-GT"/>
        </a:p>
      </dgm:t>
    </dgm:pt>
    <dgm:pt modelId="{E72C757B-0834-40C0-BC78-61B1C216BD51}" type="sibTrans" cxnId="{D333D171-F8D5-4E1F-B8C2-6362B76FD763}">
      <dgm:prSet/>
      <dgm:spPr/>
      <dgm:t>
        <a:bodyPr/>
        <a:lstStyle/>
        <a:p>
          <a:endParaRPr lang="es-GT"/>
        </a:p>
      </dgm:t>
    </dgm:pt>
    <dgm:pt modelId="{342BD512-11C8-47CD-A6C2-A5D97D4DC45C}">
      <dgm:prSet phldrT="[Texto]"/>
      <dgm:spPr/>
      <dgm:t>
        <a:bodyPr/>
        <a:lstStyle/>
        <a:p>
          <a:r>
            <a:rPr lang="en-US" dirty="0"/>
            <a:t>Test Performance Surveillance: Monitor performance through the PEEC, quality controls, and performance indicators (percentage of concordance and invalid results)</a:t>
          </a:r>
          <a:endParaRPr lang="es-GT" dirty="0"/>
        </a:p>
      </dgm:t>
    </dgm:pt>
    <dgm:pt modelId="{D67EB110-9122-4636-8A29-564336A17B9B}" type="parTrans" cxnId="{381AC581-5562-47A2-9A9F-7EDA1C141C4A}">
      <dgm:prSet/>
      <dgm:spPr/>
      <dgm:t>
        <a:bodyPr/>
        <a:lstStyle/>
        <a:p>
          <a:endParaRPr lang="es-GT"/>
        </a:p>
      </dgm:t>
    </dgm:pt>
    <dgm:pt modelId="{F3A03A0F-1E23-48E3-9702-275581044C01}" type="sibTrans" cxnId="{381AC581-5562-47A2-9A9F-7EDA1C141C4A}">
      <dgm:prSet/>
      <dgm:spPr/>
      <dgm:t>
        <a:bodyPr/>
        <a:lstStyle/>
        <a:p>
          <a:endParaRPr lang="es-GT"/>
        </a:p>
      </dgm:t>
    </dgm:pt>
    <dgm:pt modelId="{6BC0DBB4-CA11-4D63-AD61-FCCC11941987}">
      <dgm:prSet phldrT="[Texto]"/>
      <dgm:spPr/>
      <dgm:t>
        <a:bodyPr/>
        <a:lstStyle/>
        <a:p>
          <a:r>
            <a:rPr lang="es-GT" dirty="0"/>
            <a:t>Sistema de gestión de la calidad: adherirse a los 12 fundamentos de la gestión de la  calidad  incluyendo capacitación y evaluación de los analistas  </a:t>
          </a:r>
        </a:p>
      </dgm:t>
    </dgm:pt>
    <dgm:pt modelId="{94F2C56F-D25E-4C20-B88D-59B33C47E2C7}" type="parTrans" cxnId="{3ADD9AF2-ED19-4808-A0DA-A494907086BB}">
      <dgm:prSet/>
      <dgm:spPr/>
      <dgm:t>
        <a:bodyPr/>
        <a:lstStyle/>
        <a:p>
          <a:endParaRPr lang="es-GT"/>
        </a:p>
      </dgm:t>
    </dgm:pt>
    <dgm:pt modelId="{20CA778B-7C7B-44C1-A6A7-EE889B4032E0}" type="sibTrans" cxnId="{3ADD9AF2-ED19-4808-A0DA-A494907086BB}">
      <dgm:prSet/>
      <dgm:spPr/>
      <dgm:t>
        <a:bodyPr/>
        <a:lstStyle/>
        <a:p>
          <a:endParaRPr lang="es-GT"/>
        </a:p>
      </dgm:t>
    </dgm:pt>
    <dgm:pt modelId="{6CC40976-418B-4E03-A5B3-CDD4E1C804F9}" type="pres">
      <dgm:prSet presAssocID="{DEC03D56-DD9B-434C-AC3A-80BE5B8975C6}" presName="Name0" presStyleCnt="0">
        <dgm:presLayoutVars>
          <dgm:chMax val="7"/>
          <dgm:chPref val="7"/>
          <dgm:dir/>
        </dgm:presLayoutVars>
      </dgm:prSet>
      <dgm:spPr/>
    </dgm:pt>
    <dgm:pt modelId="{8ACCB3F1-649A-48B4-BDCE-45AFB6DE3D69}" type="pres">
      <dgm:prSet presAssocID="{DEC03D56-DD9B-434C-AC3A-80BE5B8975C6}" presName="Name1" presStyleCnt="0"/>
      <dgm:spPr/>
    </dgm:pt>
    <dgm:pt modelId="{D9BC021F-114C-423B-98A9-F0DEB7EB6B65}" type="pres">
      <dgm:prSet presAssocID="{DEC03D56-DD9B-434C-AC3A-80BE5B8975C6}" presName="cycle" presStyleCnt="0"/>
      <dgm:spPr/>
    </dgm:pt>
    <dgm:pt modelId="{1813F960-D732-4CEF-945D-E81EAEF58ED5}" type="pres">
      <dgm:prSet presAssocID="{DEC03D56-DD9B-434C-AC3A-80BE5B8975C6}" presName="srcNode" presStyleLbl="node1" presStyleIdx="0" presStyleCnt="5"/>
      <dgm:spPr/>
    </dgm:pt>
    <dgm:pt modelId="{DBDED57F-BA7C-4675-B525-936057B7BE46}" type="pres">
      <dgm:prSet presAssocID="{DEC03D56-DD9B-434C-AC3A-80BE5B8975C6}" presName="conn" presStyleLbl="parChTrans1D2" presStyleIdx="0" presStyleCnt="1"/>
      <dgm:spPr/>
    </dgm:pt>
    <dgm:pt modelId="{D770C6B9-B3AF-47A3-96B9-C48A73C4AB8B}" type="pres">
      <dgm:prSet presAssocID="{DEC03D56-DD9B-434C-AC3A-80BE5B8975C6}" presName="extraNode" presStyleLbl="node1" presStyleIdx="0" presStyleCnt="5"/>
      <dgm:spPr/>
    </dgm:pt>
    <dgm:pt modelId="{D3B11D57-A0FA-44F7-94FB-12114849B872}" type="pres">
      <dgm:prSet presAssocID="{DEC03D56-DD9B-434C-AC3A-80BE5B8975C6}" presName="dstNode" presStyleLbl="node1" presStyleIdx="0" presStyleCnt="5"/>
      <dgm:spPr/>
    </dgm:pt>
    <dgm:pt modelId="{6A531E26-B7A8-46A3-BF15-BCF7C3B9C583}" type="pres">
      <dgm:prSet presAssocID="{6FADE205-D291-41C7-820B-320027D6427D}" presName="text_1" presStyleLbl="node1" presStyleIdx="0" presStyleCnt="5">
        <dgm:presLayoutVars>
          <dgm:bulletEnabled val="1"/>
        </dgm:presLayoutVars>
      </dgm:prSet>
      <dgm:spPr/>
    </dgm:pt>
    <dgm:pt modelId="{5E45A8CF-A30E-4E6C-936C-F6D07635C2C6}" type="pres">
      <dgm:prSet presAssocID="{6FADE205-D291-41C7-820B-320027D6427D}" presName="accent_1" presStyleCnt="0"/>
      <dgm:spPr/>
    </dgm:pt>
    <dgm:pt modelId="{D0A0FE1D-52A3-4986-8EFB-A8FBD30A4E9A}" type="pres">
      <dgm:prSet presAssocID="{6FADE205-D291-41C7-820B-320027D6427D}" presName="accentRepeatNode" presStyleLbl="solidFgAcc1" presStyleIdx="0" presStyleCnt="5"/>
      <dgm:spPr/>
    </dgm:pt>
    <dgm:pt modelId="{89D7F8A0-50D4-475C-86FA-F94F156E0200}" type="pres">
      <dgm:prSet presAssocID="{1A598FB3-A229-41FE-8CA1-C4F75630B9DC}" presName="text_2" presStyleLbl="node1" presStyleIdx="1" presStyleCnt="5">
        <dgm:presLayoutVars>
          <dgm:bulletEnabled val="1"/>
        </dgm:presLayoutVars>
      </dgm:prSet>
      <dgm:spPr/>
    </dgm:pt>
    <dgm:pt modelId="{D956276F-CD0C-4DF7-925A-665B9108B940}" type="pres">
      <dgm:prSet presAssocID="{1A598FB3-A229-41FE-8CA1-C4F75630B9DC}" presName="accent_2" presStyleCnt="0"/>
      <dgm:spPr/>
    </dgm:pt>
    <dgm:pt modelId="{4ACA4409-AB7B-4DCC-9187-891A629F6C3B}" type="pres">
      <dgm:prSet presAssocID="{1A598FB3-A229-41FE-8CA1-C4F75630B9DC}" presName="accentRepeatNode" presStyleLbl="solidFgAcc1" presStyleIdx="1" presStyleCnt="5"/>
      <dgm:spPr/>
    </dgm:pt>
    <dgm:pt modelId="{274D9938-61CC-4B3A-BD0C-BAA6673C6047}" type="pres">
      <dgm:prSet presAssocID="{841221E0-46D4-4954-AFBD-627C0A582A11}" presName="text_3" presStyleLbl="node1" presStyleIdx="2" presStyleCnt="5" custLinFactNeighborX="-984" custLinFactNeighborY="-4776">
        <dgm:presLayoutVars>
          <dgm:bulletEnabled val="1"/>
        </dgm:presLayoutVars>
      </dgm:prSet>
      <dgm:spPr/>
    </dgm:pt>
    <dgm:pt modelId="{9107ABD1-7D58-42F3-A04C-45E896A09157}" type="pres">
      <dgm:prSet presAssocID="{841221E0-46D4-4954-AFBD-627C0A582A11}" presName="accent_3" presStyleCnt="0"/>
      <dgm:spPr/>
    </dgm:pt>
    <dgm:pt modelId="{97BED2D4-6BE5-46CF-A06B-5CA5CE135DBE}" type="pres">
      <dgm:prSet presAssocID="{841221E0-46D4-4954-AFBD-627C0A582A11}" presName="accentRepeatNode" presStyleLbl="solidFgAcc1" presStyleIdx="2" presStyleCnt="5"/>
      <dgm:spPr/>
    </dgm:pt>
    <dgm:pt modelId="{38BBEDC1-CB05-477C-96AE-DF4724EFBBD8}" type="pres">
      <dgm:prSet presAssocID="{342BD512-11C8-47CD-A6C2-A5D97D4DC45C}" presName="text_4" presStyleLbl="node1" presStyleIdx="3" presStyleCnt="5">
        <dgm:presLayoutVars>
          <dgm:bulletEnabled val="1"/>
        </dgm:presLayoutVars>
      </dgm:prSet>
      <dgm:spPr/>
    </dgm:pt>
    <dgm:pt modelId="{4EECF6B4-24EB-412A-9073-7A8F5F3CC64D}" type="pres">
      <dgm:prSet presAssocID="{342BD512-11C8-47CD-A6C2-A5D97D4DC45C}" presName="accent_4" presStyleCnt="0"/>
      <dgm:spPr/>
    </dgm:pt>
    <dgm:pt modelId="{B2465469-E9E8-468C-AF7B-9B8C48A0A84B}" type="pres">
      <dgm:prSet presAssocID="{342BD512-11C8-47CD-A6C2-A5D97D4DC45C}" presName="accentRepeatNode" presStyleLbl="solidFgAcc1" presStyleIdx="3" presStyleCnt="5"/>
      <dgm:spPr/>
    </dgm:pt>
    <dgm:pt modelId="{48E06D95-C6C1-4D9A-B089-648443F1D1CC}" type="pres">
      <dgm:prSet presAssocID="{6BC0DBB4-CA11-4D63-AD61-FCCC11941987}" presName="text_5" presStyleLbl="node1" presStyleIdx="4" presStyleCnt="5">
        <dgm:presLayoutVars>
          <dgm:bulletEnabled val="1"/>
        </dgm:presLayoutVars>
      </dgm:prSet>
      <dgm:spPr/>
    </dgm:pt>
    <dgm:pt modelId="{3A07DD8D-8D29-4D09-AAA0-D15CF97BE9D6}" type="pres">
      <dgm:prSet presAssocID="{6BC0DBB4-CA11-4D63-AD61-FCCC11941987}" presName="accent_5" presStyleCnt="0"/>
      <dgm:spPr/>
    </dgm:pt>
    <dgm:pt modelId="{718D128A-969D-4E0F-AD71-25BF0896F15E}" type="pres">
      <dgm:prSet presAssocID="{6BC0DBB4-CA11-4D63-AD61-FCCC11941987}" presName="accentRepeatNode" presStyleLbl="solidFgAcc1" presStyleIdx="4" presStyleCnt="5"/>
      <dgm:spPr/>
    </dgm:pt>
  </dgm:ptLst>
  <dgm:cxnLst>
    <dgm:cxn modelId="{B900C91B-EB2F-45B6-BAA1-37B96DDFCC96}" type="presOf" srcId="{DEC03D56-DD9B-434C-AC3A-80BE5B8975C6}" destId="{6CC40976-418B-4E03-A5B3-CDD4E1C804F9}" srcOrd="0" destOrd="0" presId="urn:microsoft.com/office/officeart/2008/layout/VerticalCurvedList"/>
    <dgm:cxn modelId="{45925A28-3E7E-4574-8D0F-A8348F785524}" srcId="{DEC03D56-DD9B-434C-AC3A-80BE5B8975C6}" destId="{1A598FB3-A229-41FE-8CA1-C4F75630B9DC}" srcOrd="1" destOrd="0" parTransId="{C189AF95-ABDE-461B-A25B-806778E39CC2}" sibTransId="{E704069F-0D78-4F05-ADF9-5E7FF3AE8B8B}"/>
    <dgm:cxn modelId="{FAE77133-DA1D-4E6D-B643-94C72FBA6C9E}" type="presOf" srcId="{6FADE205-D291-41C7-820B-320027D6427D}" destId="{6A531E26-B7A8-46A3-BF15-BCF7C3B9C583}" srcOrd="0" destOrd="0" presId="urn:microsoft.com/office/officeart/2008/layout/VerticalCurvedList"/>
    <dgm:cxn modelId="{E800535B-5BEB-4EDE-B6D9-9DF61BBF042E}" type="presOf" srcId="{692C6B10-1C48-4613-BBE9-17D0C3DF450E}" destId="{DBDED57F-BA7C-4675-B525-936057B7BE46}" srcOrd="0" destOrd="0" presId="urn:microsoft.com/office/officeart/2008/layout/VerticalCurvedList"/>
    <dgm:cxn modelId="{66EB715C-79DE-4B50-A9D2-21BD0D442994}" srcId="{DEC03D56-DD9B-434C-AC3A-80BE5B8975C6}" destId="{6FADE205-D291-41C7-820B-320027D6427D}" srcOrd="0" destOrd="0" parTransId="{0F26F58B-3EF5-48F0-B1C5-A3501F49E7FB}" sibTransId="{692C6B10-1C48-4613-BBE9-17D0C3DF450E}"/>
    <dgm:cxn modelId="{D333D171-F8D5-4E1F-B8C2-6362B76FD763}" srcId="{DEC03D56-DD9B-434C-AC3A-80BE5B8975C6}" destId="{841221E0-46D4-4954-AFBD-627C0A582A11}" srcOrd="2" destOrd="0" parTransId="{402108DA-2A22-4D9B-A21F-A87D41F3969A}" sibTransId="{E72C757B-0834-40C0-BC78-61B1C216BD51}"/>
    <dgm:cxn modelId="{381AC581-5562-47A2-9A9F-7EDA1C141C4A}" srcId="{DEC03D56-DD9B-434C-AC3A-80BE5B8975C6}" destId="{342BD512-11C8-47CD-A6C2-A5D97D4DC45C}" srcOrd="3" destOrd="0" parTransId="{D67EB110-9122-4636-8A29-564336A17B9B}" sibTransId="{F3A03A0F-1E23-48E3-9702-275581044C01}"/>
    <dgm:cxn modelId="{F958C3A7-CF19-4DBE-9857-D93EA53ECFAF}" type="presOf" srcId="{342BD512-11C8-47CD-A6C2-A5D97D4DC45C}" destId="{38BBEDC1-CB05-477C-96AE-DF4724EFBBD8}" srcOrd="0" destOrd="0" presId="urn:microsoft.com/office/officeart/2008/layout/VerticalCurvedList"/>
    <dgm:cxn modelId="{E1F929B4-0E5F-4ED3-BCCA-4DE196008997}" type="presOf" srcId="{1A598FB3-A229-41FE-8CA1-C4F75630B9DC}" destId="{89D7F8A0-50D4-475C-86FA-F94F156E0200}" srcOrd="0" destOrd="0" presId="urn:microsoft.com/office/officeart/2008/layout/VerticalCurvedList"/>
    <dgm:cxn modelId="{4CC585CC-4FBD-4EC5-B764-4B58CECD289E}" type="presOf" srcId="{6BC0DBB4-CA11-4D63-AD61-FCCC11941987}" destId="{48E06D95-C6C1-4D9A-B089-648443F1D1CC}" srcOrd="0" destOrd="0" presId="urn:microsoft.com/office/officeart/2008/layout/VerticalCurvedList"/>
    <dgm:cxn modelId="{15DB6DE8-629C-4D90-8344-F9D2AE8FAA34}" type="presOf" srcId="{841221E0-46D4-4954-AFBD-627C0A582A11}" destId="{274D9938-61CC-4B3A-BD0C-BAA6673C6047}" srcOrd="0" destOrd="0" presId="urn:microsoft.com/office/officeart/2008/layout/VerticalCurvedList"/>
    <dgm:cxn modelId="{3ADD9AF2-ED19-4808-A0DA-A494907086BB}" srcId="{DEC03D56-DD9B-434C-AC3A-80BE5B8975C6}" destId="{6BC0DBB4-CA11-4D63-AD61-FCCC11941987}" srcOrd="4" destOrd="0" parTransId="{94F2C56F-D25E-4C20-B88D-59B33C47E2C7}" sibTransId="{20CA778B-7C7B-44C1-A6A7-EE889B4032E0}"/>
    <dgm:cxn modelId="{9DA3B512-2AF0-403D-94F5-5C26F6C00CD7}" type="presParOf" srcId="{6CC40976-418B-4E03-A5B3-CDD4E1C804F9}" destId="{8ACCB3F1-649A-48B4-BDCE-45AFB6DE3D69}" srcOrd="0" destOrd="0" presId="urn:microsoft.com/office/officeart/2008/layout/VerticalCurvedList"/>
    <dgm:cxn modelId="{BCC28913-D4C8-4697-8263-51CF0AC8E078}" type="presParOf" srcId="{8ACCB3F1-649A-48B4-BDCE-45AFB6DE3D69}" destId="{D9BC021F-114C-423B-98A9-F0DEB7EB6B65}" srcOrd="0" destOrd="0" presId="urn:microsoft.com/office/officeart/2008/layout/VerticalCurvedList"/>
    <dgm:cxn modelId="{52F50812-9A05-48B2-AE73-3F11B643AD7B}" type="presParOf" srcId="{D9BC021F-114C-423B-98A9-F0DEB7EB6B65}" destId="{1813F960-D732-4CEF-945D-E81EAEF58ED5}" srcOrd="0" destOrd="0" presId="urn:microsoft.com/office/officeart/2008/layout/VerticalCurvedList"/>
    <dgm:cxn modelId="{AA3E7864-1D10-4460-8E95-D24088B06A50}" type="presParOf" srcId="{D9BC021F-114C-423B-98A9-F0DEB7EB6B65}" destId="{DBDED57F-BA7C-4675-B525-936057B7BE46}" srcOrd="1" destOrd="0" presId="urn:microsoft.com/office/officeart/2008/layout/VerticalCurvedList"/>
    <dgm:cxn modelId="{78E23B3E-0894-48A8-B96C-7449D90F7C96}" type="presParOf" srcId="{D9BC021F-114C-423B-98A9-F0DEB7EB6B65}" destId="{D770C6B9-B3AF-47A3-96B9-C48A73C4AB8B}" srcOrd="2" destOrd="0" presId="urn:microsoft.com/office/officeart/2008/layout/VerticalCurvedList"/>
    <dgm:cxn modelId="{AB1CC73A-6098-435F-9F11-A78E6AEC3010}" type="presParOf" srcId="{D9BC021F-114C-423B-98A9-F0DEB7EB6B65}" destId="{D3B11D57-A0FA-44F7-94FB-12114849B872}" srcOrd="3" destOrd="0" presId="urn:microsoft.com/office/officeart/2008/layout/VerticalCurvedList"/>
    <dgm:cxn modelId="{DB226611-AF6C-4EC5-AF28-CCF84A7BD602}" type="presParOf" srcId="{8ACCB3F1-649A-48B4-BDCE-45AFB6DE3D69}" destId="{6A531E26-B7A8-46A3-BF15-BCF7C3B9C583}" srcOrd="1" destOrd="0" presId="urn:microsoft.com/office/officeart/2008/layout/VerticalCurvedList"/>
    <dgm:cxn modelId="{3B16F8A6-D378-4A18-9DC3-EDA3A9D28C7E}" type="presParOf" srcId="{8ACCB3F1-649A-48B4-BDCE-45AFB6DE3D69}" destId="{5E45A8CF-A30E-4E6C-936C-F6D07635C2C6}" srcOrd="2" destOrd="0" presId="urn:microsoft.com/office/officeart/2008/layout/VerticalCurvedList"/>
    <dgm:cxn modelId="{C617086F-CE4C-465C-B428-9C9A55FA7235}" type="presParOf" srcId="{5E45A8CF-A30E-4E6C-936C-F6D07635C2C6}" destId="{D0A0FE1D-52A3-4986-8EFB-A8FBD30A4E9A}" srcOrd="0" destOrd="0" presId="urn:microsoft.com/office/officeart/2008/layout/VerticalCurvedList"/>
    <dgm:cxn modelId="{926A80AB-5F10-4B96-86FF-B0FC1063D106}" type="presParOf" srcId="{8ACCB3F1-649A-48B4-BDCE-45AFB6DE3D69}" destId="{89D7F8A0-50D4-475C-86FA-F94F156E0200}" srcOrd="3" destOrd="0" presId="urn:microsoft.com/office/officeart/2008/layout/VerticalCurvedList"/>
    <dgm:cxn modelId="{27105C2C-AEA5-4D3C-B64E-6ED529FA038E}" type="presParOf" srcId="{8ACCB3F1-649A-48B4-BDCE-45AFB6DE3D69}" destId="{D956276F-CD0C-4DF7-925A-665B9108B940}" srcOrd="4" destOrd="0" presId="urn:microsoft.com/office/officeart/2008/layout/VerticalCurvedList"/>
    <dgm:cxn modelId="{62D39509-D5C0-417C-9024-75E487A9CD89}" type="presParOf" srcId="{D956276F-CD0C-4DF7-925A-665B9108B940}" destId="{4ACA4409-AB7B-4DCC-9187-891A629F6C3B}" srcOrd="0" destOrd="0" presId="urn:microsoft.com/office/officeart/2008/layout/VerticalCurvedList"/>
    <dgm:cxn modelId="{9A22AE42-FEB4-458A-97A9-B9478B51CA72}" type="presParOf" srcId="{8ACCB3F1-649A-48B4-BDCE-45AFB6DE3D69}" destId="{274D9938-61CC-4B3A-BD0C-BAA6673C6047}" srcOrd="5" destOrd="0" presId="urn:microsoft.com/office/officeart/2008/layout/VerticalCurvedList"/>
    <dgm:cxn modelId="{D57106F3-E458-40F4-B51F-8F9DDF0555E6}" type="presParOf" srcId="{8ACCB3F1-649A-48B4-BDCE-45AFB6DE3D69}" destId="{9107ABD1-7D58-42F3-A04C-45E896A09157}" srcOrd="6" destOrd="0" presId="urn:microsoft.com/office/officeart/2008/layout/VerticalCurvedList"/>
    <dgm:cxn modelId="{E6D4BD9B-1D9E-4FFF-BABA-4530CBA97D9E}" type="presParOf" srcId="{9107ABD1-7D58-42F3-A04C-45E896A09157}" destId="{97BED2D4-6BE5-46CF-A06B-5CA5CE135DBE}" srcOrd="0" destOrd="0" presId="urn:microsoft.com/office/officeart/2008/layout/VerticalCurvedList"/>
    <dgm:cxn modelId="{F231FC93-7075-4821-9E8C-6B4D3B8FA306}" type="presParOf" srcId="{8ACCB3F1-649A-48B4-BDCE-45AFB6DE3D69}" destId="{38BBEDC1-CB05-477C-96AE-DF4724EFBBD8}" srcOrd="7" destOrd="0" presId="urn:microsoft.com/office/officeart/2008/layout/VerticalCurvedList"/>
    <dgm:cxn modelId="{57CBD903-DEC6-4E0A-8E3F-49595D0BCD35}" type="presParOf" srcId="{8ACCB3F1-649A-48B4-BDCE-45AFB6DE3D69}" destId="{4EECF6B4-24EB-412A-9073-7A8F5F3CC64D}" srcOrd="8" destOrd="0" presId="urn:microsoft.com/office/officeart/2008/layout/VerticalCurvedList"/>
    <dgm:cxn modelId="{67FC0B12-BCCD-47B6-89A0-09B7AD6DA10E}" type="presParOf" srcId="{4EECF6B4-24EB-412A-9073-7A8F5F3CC64D}" destId="{B2465469-E9E8-468C-AF7B-9B8C48A0A84B}" srcOrd="0" destOrd="0" presId="urn:microsoft.com/office/officeart/2008/layout/VerticalCurvedList"/>
    <dgm:cxn modelId="{D5F41982-A70B-4295-8DF1-A6C0E1127F38}" type="presParOf" srcId="{8ACCB3F1-649A-48B4-BDCE-45AFB6DE3D69}" destId="{48E06D95-C6C1-4D9A-B089-648443F1D1CC}" srcOrd="9" destOrd="0" presId="urn:microsoft.com/office/officeart/2008/layout/VerticalCurvedList"/>
    <dgm:cxn modelId="{4ECC1D32-5887-4EA7-8E7C-244C25FB07BD}" type="presParOf" srcId="{8ACCB3F1-649A-48B4-BDCE-45AFB6DE3D69}" destId="{3A07DD8D-8D29-4D09-AAA0-D15CF97BE9D6}" srcOrd="10" destOrd="0" presId="urn:microsoft.com/office/officeart/2008/layout/VerticalCurvedList"/>
    <dgm:cxn modelId="{3B4598E8-C272-4B64-92C6-E335496C11C7}" type="presParOf" srcId="{3A07DD8D-8D29-4D09-AAA0-D15CF97BE9D6}" destId="{718D128A-969D-4E0F-AD71-25BF0896F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CDAC6-F774-4370-92A6-1BAEE4C4E923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B5AD51DE-B841-4D35-B902-5622FEC44D1B}">
      <dgm:prSet phldrT="[Texto]" custT="1"/>
      <dgm:spPr/>
      <dgm:t>
        <a:bodyPr/>
        <a:lstStyle/>
        <a:p>
          <a:r>
            <a:rPr lang="es-SV" sz="1600" b="1" dirty="0">
              <a:solidFill>
                <a:schemeClr val="tx1"/>
              </a:solidFill>
            </a:rPr>
            <a:t>Indirect Quality Control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286646A-3866-4D0F-AF5F-D257AADD1D2B}" type="parTrans" cxnId="{218C701B-01F2-4A53-B169-C80D1313EB24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077CF0F4-53C1-4CBE-B37D-02FEC1CB9DAE}" type="sibTrans" cxnId="{218C701B-01F2-4A53-B169-C80D1313EB24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6E96384F-6427-486B-A8FB-EFF195D30246}">
      <dgm:prSet phldrT="[Texto]" custT="1"/>
      <dgm:spPr/>
      <dgm:t>
        <a:bodyPr/>
        <a:lstStyle/>
        <a:p>
          <a:r>
            <a:rPr lang="es-SV" sz="1600" b="1" dirty="0">
              <a:solidFill>
                <a:schemeClr val="tx1"/>
              </a:solidFill>
            </a:rPr>
            <a:t>Post-sale or pre-distribution quality control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D7C8189-F3A4-40F4-B505-0C0434936243}" type="parTrans" cxnId="{B81E7C1C-39CA-42EB-B988-2D84A40E942C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7C93A78D-8A52-498B-A890-26F74102B55C}" type="sibTrans" cxnId="{B81E7C1C-39CA-42EB-B988-2D84A40E942C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083C3F7C-CF38-4737-95B6-0024A8A15DC6}">
      <dgm:prSet custT="1"/>
      <dgm:spPr/>
      <dgm:t>
        <a:bodyPr/>
        <a:lstStyle/>
        <a:p>
          <a:r>
            <a:rPr lang="es-SV" sz="1600" b="1" dirty="0">
              <a:solidFill>
                <a:schemeClr val="tx1"/>
              </a:solidFill>
            </a:rPr>
            <a:t>Internal quality control (IC)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EE4399B-329B-48A7-9FA1-1A1459B23A38}" type="parTrans" cxnId="{39258CF2-51BE-4E9B-A232-BE3E80F5DEF6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6AED8722-F840-4F90-9979-0AA33180313C}" type="sibTrans" cxnId="{39258CF2-51BE-4E9B-A232-BE3E80F5DEF6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A24EF2E1-3D0C-4A0B-969C-E7FC2FA6127E}">
      <dgm:prSet custT="1"/>
      <dgm:spPr/>
      <dgm:t>
        <a:bodyPr/>
        <a:lstStyle/>
        <a:p>
          <a:r>
            <a:rPr lang="es-SV" sz="1600" b="1" dirty="0">
              <a:solidFill>
                <a:schemeClr val="tx1"/>
              </a:solidFill>
            </a:rPr>
            <a:t>External Quality Assessment Program (PEEC)   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046A27C-76F5-4942-B1BF-36143FC4954D}" type="sibTrans" cxnId="{35D80FB9-A075-4753-B1DA-F6DDD1489060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1A6376D7-E4DC-48A8-B206-6E74494E4073}" type="parTrans" cxnId="{35D80FB9-A075-4753-B1DA-F6DDD1489060}">
      <dgm:prSet/>
      <dgm:spPr/>
      <dgm:t>
        <a:bodyPr/>
        <a:lstStyle/>
        <a:p>
          <a:endParaRPr lang="es-SV" sz="1600" b="1">
            <a:solidFill>
              <a:schemeClr val="tx1"/>
            </a:solidFill>
          </a:endParaRPr>
        </a:p>
      </dgm:t>
    </dgm:pt>
    <dgm:pt modelId="{77C7BF52-AD41-48A9-AAF1-CCDE860BDF33}">
      <dgm:prSet custT="1"/>
      <dgm:spPr/>
      <dgm:t>
        <a:bodyPr/>
        <a:lstStyle/>
        <a:p>
          <a:r>
            <a:rPr lang="es-SV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Performance </a:t>
          </a:r>
          <a:r>
            <a:rPr lang="es-SV" sz="16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indicators</a:t>
          </a:r>
          <a:endParaRPr lang="es-SV" sz="3500" kern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3DC94C-FF7F-4579-9F4C-48528FA2372C}" type="parTrans" cxnId="{589D8FDC-0E6E-466B-AF03-05836A4719FA}">
      <dgm:prSet/>
      <dgm:spPr/>
      <dgm:t>
        <a:bodyPr/>
        <a:lstStyle/>
        <a:p>
          <a:endParaRPr lang="es-GT"/>
        </a:p>
      </dgm:t>
    </dgm:pt>
    <dgm:pt modelId="{07FD834D-DAEB-4590-AE4F-CF30CA02EA92}" type="sibTrans" cxnId="{589D8FDC-0E6E-466B-AF03-05836A4719FA}">
      <dgm:prSet/>
      <dgm:spPr/>
      <dgm:t>
        <a:bodyPr/>
        <a:lstStyle/>
        <a:p>
          <a:endParaRPr lang="es-GT"/>
        </a:p>
      </dgm:t>
    </dgm:pt>
    <dgm:pt modelId="{E2C2D477-7A36-4F16-8212-38016547374C}" type="pres">
      <dgm:prSet presAssocID="{C6DCDAC6-F774-4370-92A6-1BAEE4C4E923}" presName="Name0" presStyleCnt="0">
        <dgm:presLayoutVars>
          <dgm:chMax val="7"/>
          <dgm:chPref val="7"/>
          <dgm:dir/>
        </dgm:presLayoutVars>
      </dgm:prSet>
      <dgm:spPr/>
    </dgm:pt>
    <dgm:pt modelId="{47021E6D-345D-496A-A10C-CCD0EEDEE06F}" type="pres">
      <dgm:prSet presAssocID="{C6DCDAC6-F774-4370-92A6-1BAEE4C4E923}" presName="Name1" presStyleCnt="0"/>
      <dgm:spPr/>
    </dgm:pt>
    <dgm:pt modelId="{290F3BFF-B805-4001-BD8F-610AAFD27A03}" type="pres">
      <dgm:prSet presAssocID="{C6DCDAC6-F774-4370-92A6-1BAEE4C4E923}" presName="cycle" presStyleCnt="0"/>
      <dgm:spPr/>
    </dgm:pt>
    <dgm:pt modelId="{B4E3E81C-E327-4416-82F8-72544448981B}" type="pres">
      <dgm:prSet presAssocID="{C6DCDAC6-F774-4370-92A6-1BAEE4C4E923}" presName="srcNode" presStyleLbl="node1" presStyleIdx="0" presStyleCnt="5"/>
      <dgm:spPr/>
    </dgm:pt>
    <dgm:pt modelId="{EB44ACF7-78F1-4B61-AEBA-BD6AB752AAE2}" type="pres">
      <dgm:prSet presAssocID="{C6DCDAC6-F774-4370-92A6-1BAEE4C4E923}" presName="conn" presStyleLbl="parChTrans1D2" presStyleIdx="0" presStyleCnt="1"/>
      <dgm:spPr/>
    </dgm:pt>
    <dgm:pt modelId="{897C574A-7233-4037-88ED-38B618C0AF78}" type="pres">
      <dgm:prSet presAssocID="{C6DCDAC6-F774-4370-92A6-1BAEE4C4E923}" presName="extraNode" presStyleLbl="node1" presStyleIdx="0" presStyleCnt="5"/>
      <dgm:spPr/>
    </dgm:pt>
    <dgm:pt modelId="{638E9DE4-CB7B-4244-ADEF-5DA7F50AB3AF}" type="pres">
      <dgm:prSet presAssocID="{C6DCDAC6-F774-4370-92A6-1BAEE4C4E923}" presName="dstNode" presStyleLbl="node1" presStyleIdx="0" presStyleCnt="5"/>
      <dgm:spPr/>
    </dgm:pt>
    <dgm:pt modelId="{AE46ED55-DDCB-43A8-9294-D7CB035AD612}" type="pres">
      <dgm:prSet presAssocID="{083C3F7C-CF38-4737-95B6-0024A8A15DC6}" presName="text_1" presStyleLbl="node1" presStyleIdx="0" presStyleCnt="5">
        <dgm:presLayoutVars>
          <dgm:bulletEnabled val="1"/>
        </dgm:presLayoutVars>
      </dgm:prSet>
      <dgm:spPr/>
    </dgm:pt>
    <dgm:pt modelId="{085F085C-9DE4-44EE-B11D-379C823E011A}" type="pres">
      <dgm:prSet presAssocID="{083C3F7C-CF38-4737-95B6-0024A8A15DC6}" presName="accent_1" presStyleCnt="0"/>
      <dgm:spPr/>
    </dgm:pt>
    <dgm:pt modelId="{0E72BB29-970F-4FD1-9CB0-9F3BD49AD6E2}" type="pres">
      <dgm:prSet presAssocID="{083C3F7C-CF38-4737-95B6-0024A8A15DC6}" presName="accentRepeatNode" presStyleLbl="solidFgAcc1" presStyleIdx="0" presStyleCnt="5"/>
      <dgm:spPr/>
    </dgm:pt>
    <dgm:pt modelId="{ED315A02-9DA9-4359-A621-6E93A834A53F}" type="pres">
      <dgm:prSet presAssocID="{A24EF2E1-3D0C-4A0B-969C-E7FC2FA6127E}" presName="text_2" presStyleLbl="node1" presStyleIdx="1" presStyleCnt="5" custLinFactNeighborY="-7886">
        <dgm:presLayoutVars>
          <dgm:bulletEnabled val="1"/>
        </dgm:presLayoutVars>
      </dgm:prSet>
      <dgm:spPr/>
    </dgm:pt>
    <dgm:pt modelId="{BCC1F2BD-F238-4DF7-B08B-2EF8B67453CD}" type="pres">
      <dgm:prSet presAssocID="{A24EF2E1-3D0C-4A0B-969C-E7FC2FA6127E}" presName="accent_2" presStyleCnt="0"/>
      <dgm:spPr/>
    </dgm:pt>
    <dgm:pt modelId="{638E0CCD-80B6-4615-830D-D127E4B02CE4}" type="pres">
      <dgm:prSet presAssocID="{A24EF2E1-3D0C-4A0B-969C-E7FC2FA6127E}" presName="accentRepeatNode" presStyleLbl="solidFgAcc1" presStyleIdx="1" presStyleCnt="5"/>
      <dgm:spPr/>
    </dgm:pt>
    <dgm:pt modelId="{25AC6C30-C29A-40E5-855B-F1B276B14C44}" type="pres">
      <dgm:prSet presAssocID="{B5AD51DE-B841-4D35-B902-5622FEC44D1B}" presName="text_3" presStyleLbl="node1" presStyleIdx="2" presStyleCnt="5">
        <dgm:presLayoutVars>
          <dgm:bulletEnabled val="1"/>
        </dgm:presLayoutVars>
      </dgm:prSet>
      <dgm:spPr/>
    </dgm:pt>
    <dgm:pt modelId="{0C6B3297-ED32-4713-94E8-B8F2E76C1500}" type="pres">
      <dgm:prSet presAssocID="{B5AD51DE-B841-4D35-B902-5622FEC44D1B}" presName="accent_3" presStyleCnt="0"/>
      <dgm:spPr/>
    </dgm:pt>
    <dgm:pt modelId="{F7B6AEA7-14FD-48B4-B86A-07D15DF2751D}" type="pres">
      <dgm:prSet presAssocID="{B5AD51DE-B841-4D35-B902-5622FEC44D1B}" presName="accentRepeatNode" presStyleLbl="solidFgAcc1" presStyleIdx="2" presStyleCnt="5"/>
      <dgm:spPr/>
    </dgm:pt>
    <dgm:pt modelId="{1D64D31D-F378-4426-A6B5-B5AA01C7F1A3}" type="pres">
      <dgm:prSet presAssocID="{6E96384F-6427-486B-A8FB-EFF195D30246}" presName="text_4" presStyleLbl="node1" presStyleIdx="3" presStyleCnt="5">
        <dgm:presLayoutVars>
          <dgm:bulletEnabled val="1"/>
        </dgm:presLayoutVars>
      </dgm:prSet>
      <dgm:spPr/>
    </dgm:pt>
    <dgm:pt modelId="{4542C631-9588-40C2-AC5F-F26A903ECF25}" type="pres">
      <dgm:prSet presAssocID="{6E96384F-6427-486B-A8FB-EFF195D30246}" presName="accent_4" presStyleCnt="0"/>
      <dgm:spPr/>
    </dgm:pt>
    <dgm:pt modelId="{16290DBD-0594-4303-8DD6-6AEAA2D4F482}" type="pres">
      <dgm:prSet presAssocID="{6E96384F-6427-486B-A8FB-EFF195D30246}" presName="accentRepeatNode" presStyleLbl="solidFgAcc1" presStyleIdx="3" presStyleCnt="5"/>
      <dgm:spPr/>
    </dgm:pt>
    <dgm:pt modelId="{1CC533EE-A017-4903-BF14-E15995F8B8F9}" type="pres">
      <dgm:prSet presAssocID="{77C7BF52-AD41-48A9-AAF1-CCDE860BDF33}" presName="text_5" presStyleLbl="node1" presStyleIdx="4" presStyleCnt="5" custLinFactNeighborX="1306" custLinFactNeighborY="4152">
        <dgm:presLayoutVars>
          <dgm:bulletEnabled val="1"/>
        </dgm:presLayoutVars>
      </dgm:prSet>
      <dgm:spPr/>
    </dgm:pt>
    <dgm:pt modelId="{ECE3E90D-7B59-4F2A-8ECD-34C68B4C1471}" type="pres">
      <dgm:prSet presAssocID="{77C7BF52-AD41-48A9-AAF1-CCDE860BDF33}" presName="accent_5" presStyleCnt="0"/>
      <dgm:spPr/>
    </dgm:pt>
    <dgm:pt modelId="{A9E42750-62BF-4488-A75D-D35C0B3D77F7}" type="pres">
      <dgm:prSet presAssocID="{77C7BF52-AD41-48A9-AAF1-CCDE860BDF33}" presName="accentRepeatNode" presStyleLbl="solidFgAcc1" presStyleIdx="4" presStyleCnt="5"/>
      <dgm:spPr/>
    </dgm:pt>
  </dgm:ptLst>
  <dgm:cxnLst>
    <dgm:cxn modelId="{1F7D8A05-B6DD-462E-BA2A-6F01EF94BCB3}" type="presOf" srcId="{77C7BF52-AD41-48A9-AAF1-CCDE860BDF33}" destId="{1CC533EE-A017-4903-BF14-E15995F8B8F9}" srcOrd="0" destOrd="0" presId="urn:microsoft.com/office/officeart/2008/layout/VerticalCurvedList"/>
    <dgm:cxn modelId="{218C701B-01F2-4A53-B169-C80D1313EB24}" srcId="{C6DCDAC6-F774-4370-92A6-1BAEE4C4E923}" destId="{B5AD51DE-B841-4D35-B902-5622FEC44D1B}" srcOrd="2" destOrd="0" parTransId="{D286646A-3866-4D0F-AF5F-D257AADD1D2B}" sibTransId="{077CF0F4-53C1-4CBE-B37D-02FEC1CB9DAE}"/>
    <dgm:cxn modelId="{B81E7C1C-39CA-42EB-B988-2D84A40E942C}" srcId="{C6DCDAC6-F774-4370-92A6-1BAEE4C4E923}" destId="{6E96384F-6427-486B-A8FB-EFF195D30246}" srcOrd="3" destOrd="0" parTransId="{1D7C8189-F3A4-40F4-B505-0C0434936243}" sibTransId="{7C93A78D-8A52-498B-A890-26F74102B55C}"/>
    <dgm:cxn modelId="{4357D61C-4A0E-4724-9FAE-29F39D33E10A}" type="presOf" srcId="{C6DCDAC6-F774-4370-92A6-1BAEE4C4E923}" destId="{E2C2D477-7A36-4F16-8212-38016547374C}" srcOrd="0" destOrd="0" presId="urn:microsoft.com/office/officeart/2008/layout/VerticalCurvedList"/>
    <dgm:cxn modelId="{CAE7029D-9616-4638-A164-C916790EF640}" type="presOf" srcId="{A24EF2E1-3D0C-4A0B-969C-E7FC2FA6127E}" destId="{ED315A02-9DA9-4359-A621-6E93A834A53F}" srcOrd="0" destOrd="0" presId="urn:microsoft.com/office/officeart/2008/layout/VerticalCurvedList"/>
    <dgm:cxn modelId="{35D80FB9-A075-4753-B1DA-F6DDD1489060}" srcId="{C6DCDAC6-F774-4370-92A6-1BAEE4C4E923}" destId="{A24EF2E1-3D0C-4A0B-969C-E7FC2FA6127E}" srcOrd="1" destOrd="0" parTransId="{1A6376D7-E4DC-48A8-B206-6E74494E4073}" sibTransId="{8046A27C-76F5-4942-B1BF-36143FC4954D}"/>
    <dgm:cxn modelId="{E36C02C0-284F-4E3D-A8E0-F958ADDD9B7C}" type="presOf" srcId="{083C3F7C-CF38-4737-95B6-0024A8A15DC6}" destId="{AE46ED55-DDCB-43A8-9294-D7CB035AD612}" srcOrd="0" destOrd="0" presId="urn:microsoft.com/office/officeart/2008/layout/VerticalCurvedList"/>
    <dgm:cxn modelId="{253510C0-8F73-4317-B684-A6177287D78B}" type="presOf" srcId="{6E96384F-6427-486B-A8FB-EFF195D30246}" destId="{1D64D31D-F378-4426-A6B5-B5AA01C7F1A3}" srcOrd="0" destOrd="0" presId="urn:microsoft.com/office/officeart/2008/layout/VerticalCurvedList"/>
    <dgm:cxn modelId="{155F21CF-09F1-444E-B735-C120BAE81970}" type="presOf" srcId="{6AED8722-F840-4F90-9979-0AA33180313C}" destId="{EB44ACF7-78F1-4B61-AEBA-BD6AB752AAE2}" srcOrd="0" destOrd="0" presId="urn:microsoft.com/office/officeart/2008/layout/VerticalCurvedList"/>
    <dgm:cxn modelId="{589D8FDC-0E6E-466B-AF03-05836A4719FA}" srcId="{C6DCDAC6-F774-4370-92A6-1BAEE4C4E923}" destId="{77C7BF52-AD41-48A9-AAF1-CCDE860BDF33}" srcOrd="4" destOrd="0" parTransId="{6B3DC94C-FF7F-4579-9F4C-48528FA2372C}" sibTransId="{07FD834D-DAEB-4590-AE4F-CF30CA02EA92}"/>
    <dgm:cxn modelId="{F6E244E8-A426-42F9-8AA7-C1ED88D9687B}" type="presOf" srcId="{B5AD51DE-B841-4D35-B902-5622FEC44D1B}" destId="{25AC6C30-C29A-40E5-855B-F1B276B14C44}" srcOrd="0" destOrd="0" presId="urn:microsoft.com/office/officeart/2008/layout/VerticalCurvedList"/>
    <dgm:cxn modelId="{39258CF2-51BE-4E9B-A232-BE3E80F5DEF6}" srcId="{C6DCDAC6-F774-4370-92A6-1BAEE4C4E923}" destId="{083C3F7C-CF38-4737-95B6-0024A8A15DC6}" srcOrd="0" destOrd="0" parTransId="{5EE4399B-329B-48A7-9FA1-1A1459B23A38}" sibTransId="{6AED8722-F840-4F90-9979-0AA33180313C}"/>
    <dgm:cxn modelId="{8DE973A4-512C-43BF-8D58-7CAF3C7D2B87}" type="presParOf" srcId="{E2C2D477-7A36-4F16-8212-38016547374C}" destId="{47021E6D-345D-496A-A10C-CCD0EEDEE06F}" srcOrd="0" destOrd="0" presId="urn:microsoft.com/office/officeart/2008/layout/VerticalCurvedList"/>
    <dgm:cxn modelId="{8D1404A3-879A-4827-80F1-9A476E12A39E}" type="presParOf" srcId="{47021E6D-345D-496A-A10C-CCD0EEDEE06F}" destId="{290F3BFF-B805-4001-BD8F-610AAFD27A03}" srcOrd="0" destOrd="0" presId="urn:microsoft.com/office/officeart/2008/layout/VerticalCurvedList"/>
    <dgm:cxn modelId="{D3B7A8AE-3A88-4415-B127-5274C866CB3E}" type="presParOf" srcId="{290F3BFF-B805-4001-BD8F-610AAFD27A03}" destId="{B4E3E81C-E327-4416-82F8-72544448981B}" srcOrd="0" destOrd="0" presId="urn:microsoft.com/office/officeart/2008/layout/VerticalCurvedList"/>
    <dgm:cxn modelId="{845AC0CD-C07E-4696-93AD-37C8A3C42DFC}" type="presParOf" srcId="{290F3BFF-B805-4001-BD8F-610AAFD27A03}" destId="{EB44ACF7-78F1-4B61-AEBA-BD6AB752AAE2}" srcOrd="1" destOrd="0" presId="urn:microsoft.com/office/officeart/2008/layout/VerticalCurvedList"/>
    <dgm:cxn modelId="{EBA54995-6C54-4BA9-8B92-09E034B7B017}" type="presParOf" srcId="{290F3BFF-B805-4001-BD8F-610AAFD27A03}" destId="{897C574A-7233-4037-88ED-38B618C0AF78}" srcOrd="2" destOrd="0" presId="urn:microsoft.com/office/officeart/2008/layout/VerticalCurvedList"/>
    <dgm:cxn modelId="{79DAE748-186D-4252-BFCE-3ACC52056233}" type="presParOf" srcId="{290F3BFF-B805-4001-BD8F-610AAFD27A03}" destId="{638E9DE4-CB7B-4244-ADEF-5DA7F50AB3AF}" srcOrd="3" destOrd="0" presId="urn:microsoft.com/office/officeart/2008/layout/VerticalCurvedList"/>
    <dgm:cxn modelId="{E9200B21-DA70-4052-AF90-3942785B5002}" type="presParOf" srcId="{47021E6D-345D-496A-A10C-CCD0EEDEE06F}" destId="{AE46ED55-DDCB-43A8-9294-D7CB035AD612}" srcOrd="1" destOrd="0" presId="urn:microsoft.com/office/officeart/2008/layout/VerticalCurvedList"/>
    <dgm:cxn modelId="{2CA06454-8F5A-413A-B45F-2BAF19ED117B}" type="presParOf" srcId="{47021E6D-345D-496A-A10C-CCD0EEDEE06F}" destId="{085F085C-9DE4-44EE-B11D-379C823E011A}" srcOrd="2" destOrd="0" presId="urn:microsoft.com/office/officeart/2008/layout/VerticalCurvedList"/>
    <dgm:cxn modelId="{72FD2AF2-7E95-4FBB-8004-ECEF3B350913}" type="presParOf" srcId="{085F085C-9DE4-44EE-B11D-379C823E011A}" destId="{0E72BB29-970F-4FD1-9CB0-9F3BD49AD6E2}" srcOrd="0" destOrd="0" presId="urn:microsoft.com/office/officeart/2008/layout/VerticalCurvedList"/>
    <dgm:cxn modelId="{A61FE354-3803-49AC-9110-8120E00B7DCD}" type="presParOf" srcId="{47021E6D-345D-496A-A10C-CCD0EEDEE06F}" destId="{ED315A02-9DA9-4359-A621-6E93A834A53F}" srcOrd="3" destOrd="0" presId="urn:microsoft.com/office/officeart/2008/layout/VerticalCurvedList"/>
    <dgm:cxn modelId="{E516C426-7355-4A08-94FE-20616AE4A154}" type="presParOf" srcId="{47021E6D-345D-496A-A10C-CCD0EEDEE06F}" destId="{BCC1F2BD-F238-4DF7-B08B-2EF8B67453CD}" srcOrd="4" destOrd="0" presId="urn:microsoft.com/office/officeart/2008/layout/VerticalCurvedList"/>
    <dgm:cxn modelId="{3BDBD497-3F7D-4CBB-A802-24950FD59688}" type="presParOf" srcId="{BCC1F2BD-F238-4DF7-B08B-2EF8B67453CD}" destId="{638E0CCD-80B6-4615-830D-D127E4B02CE4}" srcOrd="0" destOrd="0" presId="urn:microsoft.com/office/officeart/2008/layout/VerticalCurvedList"/>
    <dgm:cxn modelId="{096028BF-7CAD-4D69-8F25-27A9CEA025F2}" type="presParOf" srcId="{47021E6D-345D-496A-A10C-CCD0EEDEE06F}" destId="{25AC6C30-C29A-40E5-855B-F1B276B14C44}" srcOrd="5" destOrd="0" presId="urn:microsoft.com/office/officeart/2008/layout/VerticalCurvedList"/>
    <dgm:cxn modelId="{88C4E731-F126-46B8-88C7-7DBF97EEE749}" type="presParOf" srcId="{47021E6D-345D-496A-A10C-CCD0EEDEE06F}" destId="{0C6B3297-ED32-4713-94E8-B8F2E76C1500}" srcOrd="6" destOrd="0" presId="urn:microsoft.com/office/officeart/2008/layout/VerticalCurvedList"/>
    <dgm:cxn modelId="{25F7CF8B-9E16-4220-9B0D-5A583836B769}" type="presParOf" srcId="{0C6B3297-ED32-4713-94E8-B8F2E76C1500}" destId="{F7B6AEA7-14FD-48B4-B86A-07D15DF2751D}" srcOrd="0" destOrd="0" presId="urn:microsoft.com/office/officeart/2008/layout/VerticalCurvedList"/>
    <dgm:cxn modelId="{67CB9D9D-B4CA-4244-A8D3-E777EF27EA18}" type="presParOf" srcId="{47021E6D-345D-496A-A10C-CCD0EEDEE06F}" destId="{1D64D31D-F378-4426-A6B5-B5AA01C7F1A3}" srcOrd="7" destOrd="0" presId="urn:microsoft.com/office/officeart/2008/layout/VerticalCurvedList"/>
    <dgm:cxn modelId="{208BD286-8A95-4EFC-8D3B-74074FBC74A0}" type="presParOf" srcId="{47021E6D-345D-496A-A10C-CCD0EEDEE06F}" destId="{4542C631-9588-40C2-AC5F-F26A903ECF25}" srcOrd="8" destOrd="0" presId="urn:microsoft.com/office/officeart/2008/layout/VerticalCurvedList"/>
    <dgm:cxn modelId="{2CF638EA-B833-4C23-B4FC-FA16155D1E26}" type="presParOf" srcId="{4542C631-9588-40C2-AC5F-F26A903ECF25}" destId="{16290DBD-0594-4303-8DD6-6AEAA2D4F482}" srcOrd="0" destOrd="0" presId="urn:microsoft.com/office/officeart/2008/layout/VerticalCurvedList"/>
    <dgm:cxn modelId="{12B19B90-2818-4637-AB36-53C4216DC9BC}" type="presParOf" srcId="{47021E6D-345D-496A-A10C-CCD0EEDEE06F}" destId="{1CC533EE-A017-4903-BF14-E15995F8B8F9}" srcOrd="9" destOrd="0" presId="urn:microsoft.com/office/officeart/2008/layout/VerticalCurvedList"/>
    <dgm:cxn modelId="{85893063-5B78-4784-841C-56E8D6B25740}" type="presParOf" srcId="{47021E6D-345D-496A-A10C-CCD0EEDEE06F}" destId="{ECE3E90D-7B59-4F2A-8ECD-34C68B4C1471}" srcOrd="10" destOrd="0" presId="urn:microsoft.com/office/officeart/2008/layout/VerticalCurvedList"/>
    <dgm:cxn modelId="{79DBC670-C9C3-45A5-B34F-E99E7E4DBEF3}" type="presParOf" srcId="{ECE3E90D-7B59-4F2A-8ECD-34C68B4C1471}" destId="{A9E42750-62BF-4488-A75D-D35C0B3D77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D57F-BA7C-4675-B525-936057B7BE46}">
      <dsp:nvSpPr>
        <dsp:cNvPr id="0" name=""/>
        <dsp:cNvSpPr/>
      </dsp:nvSpPr>
      <dsp:spPr>
        <a:xfrm>
          <a:off x="-5467073" y="-837087"/>
          <a:ext cx="6509565" cy="6509565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31E26-B7A8-46A3-BF15-BCF7C3B9C583}">
      <dsp:nvSpPr>
        <dsp:cNvPr id="0" name=""/>
        <dsp:cNvSpPr/>
      </dsp:nvSpPr>
      <dsp:spPr>
        <a:xfrm>
          <a:off x="455819" y="302115"/>
          <a:ext cx="10304137" cy="60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Diagnostic Strategy: Use WHO-recommended diagnostic strategies for settings with low (&lt; 5%) and high (≥ 5%) HIV prevalence</a:t>
          </a:r>
          <a:endParaRPr lang="es-GT" sz="1800" kern="1200" dirty="0"/>
        </a:p>
      </dsp:txBody>
      <dsp:txXfrm>
        <a:off x="455819" y="302115"/>
        <a:ext cx="10304137" cy="604617"/>
      </dsp:txXfrm>
    </dsp:sp>
    <dsp:sp modelId="{D0A0FE1D-52A3-4986-8EFB-A8FBD30A4E9A}">
      <dsp:nvSpPr>
        <dsp:cNvPr id="0" name=""/>
        <dsp:cNvSpPr/>
      </dsp:nvSpPr>
      <dsp:spPr>
        <a:xfrm>
          <a:off x="77933" y="226538"/>
          <a:ext cx="755771" cy="755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7F8A0-50D4-475C-86FA-F94F156E0200}">
      <dsp:nvSpPr>
        <dsp:cNvPr id="0" name=""/>
        <dsp:cNvSpPr/>
      </dsp:nvSpPr>
      <dsp:spPr>
        <a:xfrm>
          <a:off x="889070" y="1208751"/>
          <a:ext cx="9870886" cy="60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Diagnostic Algorithm: Use the diagnostic algorithm validated in the country</a:t>
          </a:r>
          <a:endParaRPr lang="es-GT" sz="1800" kern="1200" dirty="0"/>
        </a:p>
      </dsp:txBody>
      <dsp:txXfrm>
        <a:off x="889070" y="1208751"/>
        <a:ext cx="9870886" cy="604617"/>
      </dsp:txXfrm>
    </dsp:sp>
    <dsp:sp modelId="{4ACA4409-AB7B-4DCC-9187-891A629F6C3B}">
      <dsp:nvSpPr>
        <dsp:cNvPr id="0" name=""/>
        <dsp:cNvSpPr/>
      </dsp:nvSpPr>
      <dsp:spPr>
        <a:xfrm>
          <a:off x="511184" y="1133173"/>
          <a:ext cx="755771" cy="755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D9938-61CC-4B3A-BD0C-BAA6673C6047}">
      <dsp:nvSpPr>
        <dsp:cNvPr id="0" name=""/>
        <dsp:cNvSpPr/>
      </dsp:nvSpPr>
      <dsp:spPr>
        <a:xfrm>
          <a:off x="926222" y="2086510"/>
          <a:ext cx="9737913" cy="60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Retesting to verify the diagnosis: Before starting ART, verify the HIV diagnosis using a new blood sample and ideally with a different analyst</a:t>
          </a:r>
          <a:endParaRPr lang="es-GT" sz="1800" kern="1200" dirty="0"/>
        </a:p>
      </dsp:txBody>
      <dsp:txXfrm>
        <a:off x="926222" y="2086510"/>
        <a:ext cx="9737913" cy="604617"/>
      </dsp:txXfrm>
    </dsp:sp>
    <dsp:sp modelId="{97BED2D4-6BE5-46CF-A06B-5CA5CE135DBE}">
      <dsp:nvSpPr>
        <dsp:cNvPr id="0" name=""/>
        <dsp:cNvSpPr/>
      </dsp:nvSpPr>
      <dsp:spPr>
        <a:xfrm>
          <a:off x="644157" y="2039809"/>
          <a:ext cx="755771" cy="755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EDC1-CB05-477C-96AE-DF4724EFBBD8}">
      <dsp:nvSpPr>
        <dsp:cNvPr id="0" name=""/>
        <dsp:cNvSpPr/>
      </dsp:nvSpPr>
      <dsp:spPr>
        <a:xfrm>
          <a:off x="889070" y="3022022"/>
          <a:ext cx="9870886" cy="60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Performance Surveillance: Monitor performance through the PEEC, quality controls, and performance indicators (percentage of concordance and invalid results)</a:t>
          </a:r>
          <a:endParaRPr lang="es-GT" sz="1800" kern="1200" dirty="0"/>
        </a:p>
      </dsp:txBody>
      <dsp:txXfrm>
        <a:off x="889070" y="3022022"/>
        <a:ext cx="9870886" cy="604617"/>
      </dsp:txXfrm>
    </dsp:sp>
    <dsp:sp modelId="{B2465469-E9E8-468C-AF7B-9B8C48A0A84B}">
      <dsp:nvSpPr>
        <dsp:cNvPr id="0" name=""/>
        <dsp:cNvSpPr/>
      </dsp:nvSpPr>
      <dsp:spPr>
        <a:xfrm>
          <a:off x="511184" y="2946445"/>
          <a:ext cx="755771" cy="755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06D95-C6C1-4D9A-B089-648443F1D1CC}">
      <dsp:nvSpPr>
        <dsp:cNvPr id="0" name=""/>
        <dsp:cNvSpPr/>
      </dsp:nvSpPr>
      <dsp:spPr>
        <a:xfrm>
          <a:off x="455819" y="3928658"/>
          <a:ext cx="10304137" cy="60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Sistema de gestión de la calidad: adherirse a los 12 fundamentos de la gestión de la  calidad  incluyendo capacitación y evaluación de los analistas  </a:t>
          </a:r>
        </a:p>
      </dsp:txBody>
      <dsp:txXfrm>
        <a:off x="455819" y="3928658"/>
        <a:ext cx="10304137" cy="604617"/>
      </dsp:txXfrm>
    </dsp:sp>
    <dsp:sp modelId="{718D128A-969D-4E0F-AD71-25BF0896F15E}">
      <dsp:nvSpPr>
        <dsp:cNvPr id="0" name=""/>
        <dsp:cNvSpPr/>
      </dsp:nvSpPr>
      <dsp:spPr>
        <a:xfrm>
          <a:off x="77933" y="3853081"/>
          <a:ext cx="755771" cy="755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4ACF7-78F1-4B61-AEBA-BD6AB752AAE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6ED55-DDCB-43A8-9294-D7CB035AD612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schemeClr val="tx1"/>
              </a:solidFill>
            </a:rPr>
            <a:t>Internal quality control (IC)</a:t>
          </a:r>
        </a:p>
      </dsp:txBody>
      <dsp:txXfrm>
        <a:off x="509717" y="338558"/>
        <a:ext cx="7541700" cy="677550"/>
      </dsp:txXfrm>
    </dsp:sp>
    <dsp:sp modelId="{0E72BB29-970F-4FD1-9CB0-9F3BD49AD6E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315A02-9DA9-4359-A621-6E93A834A53F}">
      <dsp:nvSpPr>
        <dsp:cNvPr id="0" name=""/>
        <dsp:cNvSpPr/>
      </dsp:nvSpPr>
      <dsp:spPr>
        <a:xfrm>
          <a:off x="995230" y="1301126"/>
          <a:ext cx="7056187" cy="677550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schemeClr val="tx1"/>
              </a:solidFill>
            </a:rPr>
            <a:t>External Quality Assessment Program (PEEC)    </a:t>
          </a:r>
        </a:p>
      </dsp:txBody>
      <dsp:txXfrm>
        <a:off x="995230" y="1301126"/>
        <a:ext cx="7056187" cy="677550"/>
      </dsp:txXfrm>
    </dsp:sp>
    <dsp:sp modelId="{638E0CCD-80B6-4615-830D-D127E4B02CE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AC6C30-C29A-40E5-855B-F1B276B14C44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schemeClr val="tx1"/>
              </a:solidFill>
            </a:rPr>
            <a:t>Indirect Quality Control</a:t>
          </a:r>
        </a:p>
      </dsp:txBody>
      <dsp:txXfrm>
        <a:off x="1144243" y="2370558"/>
        <a:ext cx="6907174" cy="677550"/>
      </dsp:txXfrm>
    </dsp:sp>
    <dsp:sp modelId="{F7B6AEA7-14FD-48B4-B86A-07D15DF2751D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64D31D-F378-4426-A6B5-B5AA01C7F1A3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schemeClr val="tx1"/>
              </a:solidFill>
            </a:rPr>
            <a:t>Post-sale or pre-distribution quality control</a:t>
          </a:r>
        </a:p>
      </dsp:txBody>
      <dsp:txXfrm>
        <a:off x="995230" y="3386558"/>
        <a:ext cx="7056187" cy="677550"/>
      </dsp:txXfrm>
    </dsp:sp>
    <dsp:sp modelId="{16290DBD-0594-4303-8DD6-6AEAA2D4F482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C533EE-A017-4903-BF14-E15995F8B8F9}">
      <dsp:nvSpPr>
        <dsp:cNvPr id="0" name=""/>
        <dsp:cNvSpPr/>
      </dsp:nvSpPr>
      <dsp:spPr>
        <a:xfrm>
          <a:off x="586299" y="4430690"/>
          <a:ext cx="7541700" cy="67755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Performance </a:t>
          </a:r>
          <a:r>
            <a:rPr lang="es-SV" sz="16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indicators</a:t>
          </a:r>
          <a:endParaRPr lang="es-SV" sz="3500" kern="1200" dirty="0"/>
        </a:p>
      </dsp:txBody>
      <dsp:txXfrm>
        <a:off x="586299" y="4430690"/>
        <a:ext cx="7541700" cy="677550"/>
      </dsp:txXfrm>
    </dsp:sp>
    <dsp:sp modelId="{A9E42750-62BF-4488-A75D-D35C0B3D77F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08F99-54A6-4EE4-8D9B-AF81F59EDDD3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Click to modify the pattern text styles</a:t>
            </a:r>
          </a:p>
          <a:p>
            <a:pPr lvl="1"/>
            <a:r>
              <a:rPr lang="es-MX"/>
              <a:t>Second level</a:t>
            </a:r>
          </a:p>
          <a:p>
            <a:pPr lvl="2"/>
            <a:r>
              <a:rPr lang="es-MX"/>
              <a:t>Third level</a:t>
            </a:r>
          </a:p>
          <a:p>
            <a:pPr lvl="3"/>
            <a:r>
              <a:rPr lang="es-MX"/>
              <a:t>Fourth level</a:t>
            </a:r>
          </a:p>
          <a:p>
            <a:pPr lvl="4"/>
            <a:r>
              <a:rPr lang="es-MX"/>
              <a:t>Fifth level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E64A3-FE72-41C4-99C5-D3F87AEBA94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90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AA9624-67F3-42FC-AACF-F91265DBF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96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3C903A-F4B5-4E7A-9D38-E5BE2945B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C0261A-1387-45B6-B26C-52F529D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EE9EC-DF06-4DDD-A5D5-760540BC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C42A9-49CD-4360-A912-6266A42B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32C18-A77D-4B8F-8D57-B5A42DA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C04C9-3588-4276-865B-1DCBA54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03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27D664-1F53-4E22-AE79-2486A18A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FE598-A71B-4116-8044-CC6DAD830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766AF-00BB-40B5-A701-353E921B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0935E-B7B6-4DF1-B311-56A9C55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B47B7-4360-41C3-A8DC-8F19FFE6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08930-D597-4033-9541-627B71C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57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u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4C36A81-AE48-48E4-81EF-5CFA25FC4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59" y="2512195"/>
            <a:ext cx="1554681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AA9624-67F3-42FC-AACF-F91265DBF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8441E4-BEB6-4EEC-AFD2-674051188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85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25FE12-1957-4A0D-87C6-2B82D3E39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A9CD8C-43CB-4564-93E4-1CC4181F8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804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789F54-CC25-4C37-8744-B017C352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DE65D3-591C-408F-9983-D6D85EBBCA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700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5DCB00-A82D-4A40-A21C-5977CB43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AFCC67-B284-466F-B99E-7D8CCE283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7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29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CEEDA0-5057-4195-B244-11111F18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10D12A-6D5F-48C6-BF3B-79BD2BCEF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5" y="35560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399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6C8370-61EF-4B10-9BE8-151E2353A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0AC4BB-E3DB-4AA5-92AD-9C4BEDAA5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5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C61670-3ECD-4D6E-B7EE-56689CBA2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713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25FE12-1957-4A0D-87C6-2B82D3E39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039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AC8E1C-BD96-44AF-A185-0B97105FB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528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535489-7737-49CD-8B8B-56188D207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619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3321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C61670-3ECD-4D6E-B7EE-56689CBA2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893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AC8E1C-BD96-44AF-A185-0B97105FB4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749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535489-7737-49CD-8B8B-56188D207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619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770E0-B254-46C6-80BD-AA41F988AA15}" type="datetimeFigureOut">
              <a:rPr lang="es-SV" smtClean="0"/>
              <a:pPr/>
              <a:t>23/8/2024</a:t>
            </a:fld>
            <a:endParaRPr lang="es-SV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SV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10E03-8F58-4CDF-8016-AD714939AAF8}" type="slidenum">
              <a:rPr lang="es-SV" smtClean="0"/>
              <a:pPr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4992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69C4B29-D44E-4D1A-BA66-B7806C82E0E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11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532D6A-3CAF-48BA-8911-BFF48CBAD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73" y="2512195"/>
            <a:ext cx="1559253" cy="1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789F54-CC25-4C37-8744-B017C3523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92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D5DCB00-A82D-4A40-A21C-5977CB437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CEEDA0-5057-4195-B244-11111F18D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92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56C8370-61EF-4B10-9BE8-151E2353A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0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15874-585D-4E82-A347-69638F8A1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5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74539D8-8990-4F3E-87DA-F8AF32B91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7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3453D3-C385-4300-8879-FEE57AA8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60301-1F3B-4C16-9C3E-A69BE83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pattern title style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A7B75-4046-40C5-A0ED-18CBB005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8E9AC-6916-422F-B64D-C878ED410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70E0-B254-46C6-80BD-AA41F988AA15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FE7B3-FC8D-484D-A337-483FD7F8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09B17-93DD-4C7B-8801-B1E7268DF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75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BC3F24-00B5-4C07-BFE5-9CB48DDA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pattern title style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68D7FE-E6A4-4F61-87EC-E8703105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3C62C-0D4C-40B3-AF80-403D24006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B47A-0CA6-4F39-ACE5-5B3D4E083BF9}" type="datetimeFigureOut">
              <a:rPr lang="es-SV" smtClean="0"/>
              <a:t>23/8/2024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33B19-9966-4CED-BF3C-2D368AC32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49AE7-94A8-45FC-A271-E5B464B8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5679-0962-4149-9CFA-9DEC74FDD62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12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9CB_F2B8FA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eg"/><Relationship Id="rId7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5163" y="814788"/>
            <a:ext cx="10328894" cy="1623612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SV" b="1" dirty="0">
                <a:solidFill>
                  <a:schemeClr val="bg1"/>
                </a:solidFill>
              </a:rPr>
              <a:t>Country experiences in testing strategies El Salvador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8110" y="4257964"/>
            <a:ext cx="9969872" cy="15171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ES" b="1" dirty="0"/>
              <a:t>MINISTRY OF HEALTH</a:t>
            </a:r>
          </a:p>
          <a:p>
            <a:pPr algn="r"/>
            <a:r>
              <a:rPr lang="es-ES" b="1" dirty="0"/>
              <a:t>ITS/VIH PROGRAM UNIT</a:t>
            </a:r>
          </a:p>
          <a:p>
            <a:pPr algn="r"/>
            <a:r>
              <a:rPr lang="es-ES" b="1" dirty="0"/>
              <a:t>CLINICAL LABORATORY OFFICE</a:t>
            </a:r>
          </a:p>
          <a:p>
            <a:pPr algn="r"/>
            <a:r>
              <a:rPr lang="es-ES" b="1" dirty="0"/>
              <a:t>AUGUST 2024 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287403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9ED3C4ED-C8CD-82F5-F628-E59B63F66A6D}"/>
              </a:ext>
            </a:extLst>
          </p:cNvPr>
          <p:cNvGrpSpPr/>
          <p:nvPr/>
        </p:nvGrpSpPr>
        <p:grpSpPr>
          <a:xfrm>
            <a:off x="0" y="-114300"/>
            <a:ext cx="12146797" cy="6858000"/>
            <a:chOff x="0" y="-114300"/>
            <a:chExt cx="12146797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38723F1-F986-63A7-F9F2-83776335F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14300"/>
              <a:ext cx="12146797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2B26E59-F07E-466F-0292-883428DEE9C1}"/>
                </a:ext>
              </a:extLst>
            </p:cNvPr>
            <p:cNvSpPr/>
            <p:nvPr/>
          </p:nvSpPr>
          <p:spPr>
            <a:xfrm>
              <a:off x="1926620" y="271703"/>
              <a:ext cx="5058345" cy="794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>
                  <a:solidFill>
                    <a:schemeClr val="accent2">
                      <a:lumMod val="75000"/>
                    </a:schemeClr>
                  </a:solidFill>
                </a:rPr>
                <a:t>Retesting</a:t>
              </a:r>
              <a:r>
                <a:rPr lang="es-GT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2">
                      <a:lumMod val="75000"/>
                    </a:schemeClr>
                  </a:solidFill>
                </a:rPr>
                <a:t>to</a:t>
              </a:r>
              <a:r>
                <a:rPr lang="es-GT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2">
                      <a:lumMod val="75000"/>
                    </a:schemeClr>
                  </a:solidFill>
                </a:rPr>
                <a:t>verify</a:t>
              </a:r>
              <a:r>
                <a:rPr lang="es-GT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2">
                      <a:lumMod val="75000"/>
                    </a:schemeClr>
                  </a:solidFill>
                </a:rPr>
                <a:t>the</a:t>
              </a:r>
              <a:r>
                <a:rPr lang="es-GT" dirty="0">
                  <a:solidFill>
                    <a:schemeClr val="accent2">
                      <a:lumMod val="75000"/>
                    </a:schemeClr>
                  </a:solidFill>
                </a:rPr>
                <a:t> diagnosis</a:t>
              </a:r>
            </a:p>
            <a:p>
              <a:pPr algn="ctr"/>
              <a:r>
                <a:rPr lang="es-GT" sz="1600" dirty="0" err="1">
                  <a:solidFill>
                    <a:schemeClr val="tx1"/>
                  </a:solidFill>
                </a:rPr>
                <a:t>Before</a:t>
              </a:r>
              <a:r>
                <a:rPr lang="es-GT" sz="1600" dirty="0">
                  <a:solidFill>
                    <a:schemeClr val="tx1"/>
                  </a:solidFill>
                </a:rPr>
                <a:t> TAR </a:t>
              </a:r>
              <a:r>
                <a:rPr lang="es-GT" sz="1600" dirty="0" err="1">
                  <a:solidFill>
                    <a:schemeClr val="tx1"/>
                  </a:solidFill>
                </a:rPr>
                <a:t>initiation</a:t>
              </a:r>
              <a:r>
                <a:rPr lang="es-GT" sz="1600" dirty="0">
                  <a:solidFill>
                    <a:schemeClr val="tx1"/>
                  </a:solidFill>
                </a:rPr>
                <a:t>, </a:t>
              </a:r>
              <a:r>
                <a:rPr lang="es-GT" sz="1600" dirty="0" err="1">
                  <a:solidFill>
                    <a:schemeClr val="tx1"/>
                  </a:solidFill>
                </a:rPr>
                <a:t>verify</a:t>
              </a:r>
              <a:r>
                <a:rPr lang="es-GT" sz="1600" dirty="0">
                  <a:solidFill>
                    <a:schemeClr val="tx1"/>
                  </a:solidFill>
                </a:rPr>
                <a:t> HIV diagnosis </a:t>
              </a:r>
              <a:r>
                <a:rPr lang="es-GT" sz="1600" dirty="0" err="1">
                  <a:solidFill>
                    <a:schemeClr val="tx1"/>
                  </a:solidFill>
                </a:rPr>
                <a:t>using</a:t>
              </a:r>
              <a:r>
                <a:rPr lang="es-GT" sz="1600" dirty="0">
                  <a:solidFill>
                    <a:schemeClr val="tx1"/>
                  </a:solidFill>
                </a:rPr>
                <a:t> a new </a:t>
              </a:r>
              <a:r>
                <a:rPr lang="es-GT" sz="1600" dirty="0" err="1">
                  <a:solidFill>
                    <a:schemeClr val="tx1"/>
                  </a:solidFill>
                </a:rPr>
                <a:t>blood</a:t>
              </a:r>
              <a:r>
                <a:rPr lang="es-GT" sz="1600" dirty="0">
                  <a:solidFill>
                    <a:schemeClr val="tx1"/>
                  </a:solidFill>
                </a:rPr>
                <a:t> </a:t>
              </a:r>
              <a:r>
                <a:rPr lang="es-GT" sz="1600" dirty="0" err="1">
                  <a:solidFill>
                    <a:schemeClr val="tx1"/>
                  </a:solidFill>
                </a:rPr>
                <a:t>sample</a:t>
              </a:r>
              <a:r>
                <a:rPr lang="es-GT" sz="1600" dirty="0">
                  <a:solidFill>
                    <a:schemeClr val="tx1"/>
                  </a:solidFill>
                </a:rPr>
                <a:t> and, </a:t>
              </a:r>
              <a:r>
                <a:rPr lang="es-GT" sz="1600" dirty="0" err="1">
                  <a:solidFill>
                    <a:schemeClr val="tx1"/>
                  </a:solidFill>
                </a:rPr>
                <a:t>ideally</a:t>
              </a:r>
              <a:r>
                <a:rPr lang="es-GT" sz="1600" dirty="0">
                  <a:solidFill>
                    <a:schemeClr val="tx1"/>
                  </a:solidFill>
                </a:rPr>
                <a:t> </a:t>
              </a:r>
              <a:r>
                <a:rPr lang="es-GT" sz="1600" dirty="0" err="1">
                  <a:solidFill>
                    <a:schemeClr val="tx1"/>
                  </a:solidFill>
                </a:rPr>
                <a:t>with</a:t>
              </a:r>
              <a:r>
                <a:rPr lang="es-GT" sz="1600" dirty="0">
                  <a:solidFill>
                    <a:schemeClr val="tx1"/>
                  </a:solidFill>
                </a:rPr>
                <a:t> a </a:t>
              </a:r>
              <a:r>
                <a:rPr lang="es-GT" sz="1600" dirty="0" err="1">
                  <a:solidFill>
                    <a:schemeClr val="tx1"/>
                  </a:solidFill>
                </a:rPr>
                <a:t>different</a:t>
              </a:r>
              <a:r>
                <a:rPr lang="es-GT" sz="1600" dirty="0">
                  <a:solidFill>
                    <a:schemeClr val="tx1"/>
                  </a:solidFill>
                </a:rPr>
                <a:t> </a:t>
              </a:r>
              <a:r>
                <a:rPr lang="es-GT" sz="1600" dirty="0" err="1">
                  <a:solidFill>
                    <a:schemeClr val="tx1"/>
                  </a:solidFill>
                </a:rPr>
                <a:t>analyst</a:t>
              </a:r>
              <a:endParaRPr lang="es-GT" sz="1600" dirty="0">
                <a:solidFill>
                  <a:schemeClr val="tx1"/>
                </a:solidFill>
              </a:endParaRPr>
            </a:p>
            <a:p>
              <a:pPr algn="ctr"/>
              <a:endParaRPr lang="es-GT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D64A658-83C6-D4F7-6CA6-5ED489963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35" y="4295877"/>
            <a:ext cx="3598440" cy="18638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980C33-B95A-A4A4-6F43-BD810D63F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65" y="1065850"/>
            <a:ext cx="5058345" cy="32300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2D7F0FC-9784-55A4-193D-9E0BF8774FB6}"/>
              </a:ext>
            </a:extLst>
          </p:cNvPr>
          <p:cNvSpPr/>
          <p:nvPr/>
        </p:nvSpPr>
        <p:spPr>
          <a:xfrm>
            <a:off x="5381625" y="1065850"/>
            <a:ext cx="6524010" cy="4892874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It is a verification of positive diagnoses before starting antiretroviral treatment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involves repeating the test using a new sample from the recently diagnosed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Before starting antiretroviral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must be performed by a different professional than the one who performed the diagnostics test.</a:t>
            </a:r>
          </a:p>
          <a:p>
            <a:endParaRPr lang="en-US" dirty="0"/>
          </a:p>
          <a:p>
            <a:r>
              <a:rPr lang="en-US" dirty="0"/>
              <a:t>The objective of repeating the test following this procedure 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Rule out technical or administrative errors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Sample confusion due to misidentification and transcription errors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Random errors inherent to the operator or the test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repetition does not exclude diagnostic errors related to a poor choice of testing algorithm or lack of validation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8302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70C77C-5F88-BB0B-545A-3BDC86718AAC}"/>
              </a:ext>
            </a:extLst>
          </p:cNvPr>
          <p:cNvSpPr txBox="1"/>
          <p:nvPr/>
        </p:nvSpPr>
        <p:spPr>
          <a:xfrm>
            <a:off x="212449" y="2522175"/>
            <a:ext cx="2174925" cy="1328023"/>
          </a:xfrm>
          <a:prstGeom prst="flowChartAlternateProcess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b="1" dirty="0">
                <a:solidFill>
                  <a:srgbClr val="FF0000"/>
                </a:solidFill>
              </a:rPr>
              <a:t>Quality control of clinical laboratories and blood banks</a:t>
            </a:r>
            <a:endParaRPr lang="es-SV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1DA095F-0548-68D8-4686-0340B6807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145601"/>
              </p:ext>
            </p:extLst>
          </p:nvPr>
        </p:nvGraphicFramePr>
        <p:xfrm>
          <a:off x="2240721" y="9939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CCC2AEE-FA43-849C-17DF-E8CBE37D9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911" y="122659"/>
            <a:ext cx="8981642" cy="10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dgm="http://schemas.openxmlformats.org/drawingml/2006/diagram" xmlns:a16="http://schemas.microsoft.com/office/drawing/2014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174C9-9C58-C15B-83B6-CAA78B564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7" t="18446" r="50000" b="22654"/>
          <a:stretch/>
        </p:blipFill>
        <p:spPr>
          <a:xfrm>
            <a:off x="7577523" y="5063969"/>
            <a:ext cx="1377299" cy="17940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AA959A-7F0A-6A7A-456A-742149F4C68F}"/>
              </a:ext>
            </a:extLst>
          </p:cNvPr>
          <p:cNvSpPr txBox="1"/>
          <p:nvPr/>
        </p:nvSpPr>
        <p:spPr>
          <a:xfrm>
            <a:off x="7458075" y="1730725"/>
            <a:ext cx="43707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"The coordinated activities to direct and control an organization with respect to quality."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In a quality management system it is necessary to cover all aspects of laboratory operation, including organizational structure and </a:t>
            </a:r>
            <a:r>
              <a:rPr lang="es-MX" dirty="0" err="1"/>
              <a:t>and</a:t>
            </a:r>
            <a:r>
              <a:rPr lang="es-MX" dirty="0"/>
              <a:t> procedures, to </a:t>
            </a:r>
            <a:r>
              <a:rPr lang="es-MX" dirty="0" err="1"/>
              <a:t>ensure</a:t>
            </a:r>
            <a:r>
              <a:rPr lang="es-MX" dirty="0"/>
              <a:t> </a:t>
            </a:r>
            <a:r>
              <a:rPr lang="es-MX" dirty="0" err="1"/>
              <a:t>qualityprocesses</a:t>
            </a:r>
            <a:r>
              <a:rPr lang="es-MX" dirty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An error in any part of the cycle can lead to a bad lab result.</a:t>
            </a:r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FDCA42-A110-CEAD-C00A-45CEE1ACB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14" y="3778931"/>
            <a:ext cx="3294467" cy="29739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7683CB-EED8-3360-70BF-602705EBC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619" y="301227"/>
            <a:ext cx="7380388" cy="9462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0A9E7F-0948-33E2-21DD-41A80A785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"/>
          <a:stretch/>
        </p:blipFill>
        <p:spPr>
          <a:xfrm>
            <a:off x="4041107" y="1506684"/>
            <a:ext cx="3416968" cy="438088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28A9773-8816-B05B-2AE3-5BE810EEE41E}"/>
              </a:ext>
            </a:extLst>
          </p:cNvPr>
          <p:cNvSpPr/>
          <p:nvPr/>
        </p:nvSpPr>
        <p:spPr>
          <a:xfrm>
            <a:off x="485677" y="1029085"/>
            <a:ext cx="3294467" cy="60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1" dirty="0" err="1">
                <a:solidFill>
                  <a:schemeClr val="tx1"/>
                </a:solidFill>
              </a:rPr>
              <a:t>National</a:t>
            </a:r>
            <a:r>
              <a:rPr lang="es-GT" sz="1200" b="1" dirty="0">
                <a:solidFill>
                  <a:schemeClr val="tx1"/>
                </a:solidFill>
              </a:rPr>
              <a:t> training </a:t>
            </a:r>
            <a:r>
              <a:rPr lang="es-GT" sz="1200" b="1" dirty="0" err="1">
                <a:solidFill>
                  <a:schemeClr val="tx1"/>
                </a:solidFill>
              </a:rPr>
              <a:t>program</a:t>
            </a:r>
            <a:r>
              <a:rPr lang="es-GT" sz="1200" b="1" dirty="0">
                <a:solidFill>
                  <a:schemeClr val="tx1"/>
                </a:solidFill>
              </a:rPr>
              <a:t> </a:t>
            </a:r>
            <a:r>
              <a:rPr lang="es-GT" sz="1200" b="1" dirty="0" err="1">
                <a:solidFill>
                  <a:schemeClr val="tx1"/>
                </a:solidFill>
              </a:rPr>
              <a:t>for</a:t>
            </a:r>
            <a:r>
              <a:rPr lang="es-GT" sz="1200" b="1" dirty="0">
                <a:solidFill>
                  <a:schemeClr val="tx1"/>
                </a:solidFill>
              </a:rPr>
              <a:t> staff </a:t>
            </a:r>
            <a:r>
              <a:rPr lang="es-GT" sz="1200" b="1" dirty="0" err="1">
                <a:solidFill>
                  <a:schemeClr val="tx1"/>
                </a:solidFill>
              </a:rPr>
              <a:t>that</a:t>
            </a:r>
            <a:r>
              <a:rPr lang="es-GT" sz="1200" b="1" dirty="0">
                <a:solidFill>
                  <a:schemeClr val="tx1"/>
                </a:solidFill>
              </a:rPr>
              <a:t> </a:t>
            </a:r>
            <a:r>
              <a:rPr lang="es-GT" sz="1200" b="1" dirty="0" err="1">
                <a:solidFill>
                  <a:schemeClr val="tx1"/>
                </a:solidFill>
              </a:rPr>
              <a:t>performs</a:t>
            </a:r>
            <a:r>
              <a:rPr lang="es-GT" sz="1200" b="1" dirty="0">
                <a:solidFill>
                  <a:schemeClr val="tx1"/>
                </a:solidFill>
              </a:rPr>
              <a:t> HIV </a:t>
            </a:r>
            <a:r>
              <a:rPr lang="es-GT" sz="1200" b="1" dirty="0" err="1">
                <a:solidFill>
                  <a:schemeClr val="tx1"/>
                </a:solidFill>
              </a:rPr>
              <a:t>tests</a:t>
            </a:r>
            <a:r>
              <a:rPr lang="es-GT" sz="1200" b="1" dirty="0">
                <a:solidFill>
                  <a:schemeClr val="tx1"/>
                </a:solidFill>
              </a:rPr>
              <a:t>, </a:t>
            </a:r>
            <a:r>
              <a:rPr lang="es-GT" sz="1200" b="1" dirty="0" err="1">
                <a:solidFill>
                  <a:schemeClr val="tx1"/>
                </a:solidFill>
              </a:rPr>
              <a:t>including</a:t>
            </a:r>
            <a:r>
              <a:rPr lang="es-GT" sz="1200" b="1" dirty="0">
                <a:solidFill>
                  <a:schemeClr val="tx1"/>
                </a:solidFill>
              </a:rPr>
              <a:t> </a:t>
            </a:r>
            <a:r>
              <a:rPr lang="es-GT" sz="1200" b="1" dirty="0" err="1">
                <a:solidFill>
                  <a:schemeClr val="tx1"/>
                </a:solidFill>
              </a:rPr>
              <a:t>self-testing</a:t>
            </a:r>
            <a:r>
              <a:rPr lang="es-GT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D2B6257-F2AE-29CC-9F3A-A422C575C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126" y="1677171"/>
            <a:ext cx="4082264" cy="11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07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08AE-531E-4862-EC59-3CBE7D00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314"/>
            <a:ext cx="10515600" cy="59574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Actions to prevent HIV diagnostic errors</a:t>
            </a:r>
            <a:endParaRPr lang="es-GT" sz="36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83FDBE3-33B9-DF24-3E0A-94A30954D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996592"/>
              </p:ext>
            </p:extLst>
          </p:nvPr>
        </p:nvGraphicFramePr>
        <p:xfrm>
          <a:off x="713508" y="886537"/>
          <a:ext cx="10827327" cy="483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AA9F77C9-DA6E-289D-AD11-9E9D428A6E7E}"/>
              </a:ext>
            </a:extLst>
          </p:cNvPr>
          <p:cNvSpPr/>
          <p:nvPr/>
        </p:nvSpPr>
        <p:spPr>
          <a:xfrm>
            <a:off x="879765" y="1177636"/>
            <a:ext cx="581891" cy="595746"/>
          </a:xfrm>
          <a:prstGeom prst="ellipse">
            <a:avLst/>
          </a:prstGeom>
          <a:solidFill>
            <a:srgbClr val="49C1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1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A52F100-26C4-7EDA-94E8-584487C37D33}"/>
              </a:ext>
            </a:extLst>
          </p:cNvPr>
          <p:cNvSpPr/>
          <p:nvPr/>
        </p:nvSpPr>
        <p:spPr>
          <a:xfrm>
            <a:off x="1309257" y="2095213"/>
            <a:ext cx="581891" cy="595746"/>
          </a:xfrm>
          <a:prstGeom prst="ellipse">
            <a:avLst/>
          </a:prstGeom>
          <a:solidFill>
            <a:srgbClr val="90C5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EC0BF2B-A61A-EE41-A2D6-45A32AC155B9}"/>
              </a:ext>
            </a:extLst>
          </p:cNvPr>
          <p:cNvSpPr/>
          <p:nvPr/>
        </p:nvSpPr>
        <p:spPr>
          <a:xfrm>
            <a:off x="1440874" y="2986014"/>
            <a:ext cx="581891" cy="595746"/>
          </a:xfrm>
          <a:prstGeom prst="ellipse">
            <a:avLst/>
          </a:prstGeom>
          <a:solidFill>
            <a:srgbClr val="ED6D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E0B68E0-5321-EC65-76D3-5893AC6EC10A}"/>
              </a:ext>
            </a:extLst>
          </p:cNvPr>
          <p:cNvSpPr/>
          <p:nvPr/>
        </p:nvSpPr>
        <p:spPr>
          <a:xfrm>
            <a:off x="1302330" y="3913568"/>
            <a:ext cx="581891" cy="595746"/>
          </a:xfrm>
          <a:prstGeom prst="ellipse">
            <a:avLst/>
          </a:prstGeom>
          <a:solidFill>
            <a:srgbClr val="E549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CF7EE40-1214-0022-7359-08E09ADA6FFE}"/>
              </a:ext>
            </a:extLst>
          </p:cNvPr>
          <p:cNvSpPr/>
          <p:nvPr/>
        </p:nvSpPr>
        <p:spPr>
          <a:xfrm>
            <a:off x="865910" y="4804369"/>
            <a:ext cx="581891" cy="595746"/>
          </a:xfrm>
          <a:prstGeom prst="ellipse">
            <a:avLst/>
          </a:prstGeom>
          <a:solidFill>
            <a:srgbClr val="8C18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5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DDAEDC0-2BC1-EAFC-800E-AFD9767F0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251" y="5971463"/>
            <a:ext cx="763059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7560-27A8-AC97-4093-4FE93C22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007CD3A-B13C-231F-8DF2-C9731F09C4A0}"/>
              </a:ext>
            </a:extLst>
          </p:cNvPr>
          <p:cNvGrpSpPr/>
          <p:nvPr/>
        </p:nvGrpSpPr>
        <p:grpSpPr>
          <a:xfrm>
            <a:off x="1122933" y="134205"/>
            <a:ext cx="9739745" cy="1435464"/>
            <a:chOff x="1122933" y="134205"/>
            <a:chExt cx="9739745" cy="143546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1CFF83C-B659-8142-8040-EEC43289B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933" y="134205"/>
              <a:ext cx="9739745" cy="1435464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BF69611-3963-25D1-3828-F4DE4D3E53B0}"/>
                </a:ext>
              </a:extLst>
            </p:cNvPr>
            <p:cNvSpPr/>
            <p:nvPr/>
          </p:nvSpPr>
          <p:spPr>
            <a:xfrm>
              <a:off x="3800475" y="247650"/>
              <a:ext cx="6057900" cy="1133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schemeClr val="tx1"/>
                  </a:solidFill>
                </a:rPr>
                <a:t>Diagnostic Strategy: Use WHO-recommended diagnostic strategies for settings with low (&lt; 5%) and high (≥ 5%) HIV prevalence</a:t>
              </a:r>
              <a:endParaRPr lang="es-G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66A0F4D-B6FB-37FD-75EA-7304B995DF3F}"/>
              </a:ext>
            </a:extLst>
          </p:cNvPr>
          <p:cNvGrpSpPr/>
          <p:nvPr/>
        </p:nvGrpSpPr>
        <p:grpSpPr>
          <a:xfrm>
            <a:off x="1904205" y="1569669"/>
            <a:ext cx="8826776" cy="5288331"/>
            <a:chOff x="1904205" y="1569669"/>
            <a:chExt cx="8826776" cy="528833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53EF1C-5B13-9D37-82BD-B1079B6A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205" y="1569669"/>
              <a:ext cx="8826776" cy="5288331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A3CD4B2-B302-8E12-B3F1-8089A89CD16B}"/>
                </a:ext>
              </a:extLst>
            </p:cNvPr>
            <p:cNvSpPr/>
            <p:nvPr/>
          </p:nvSpPr>
          <p:spPr>
            <a:xfrm>
              <a:off x="5577957" y="1847850"/>
              <a:ext cx="3851794" cy="54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200" dirty="0">
                  <a:solidFill>
                    <a:schemeClr val="tx1"/>
                  </a:solidFill>
                </a:rPr>
                <a:t>Diagnostic Strategy: Use WHO-recommended diagnostic strategies for settings with low (&lt; 5%) and high (≥ 5%) HIV prevalence</a:t>
              </a:r>
              <a:endParaRPr lang="es-GT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E25C518-FEAC-930D-5046-1E4A056FE185}"/>
                </a:ext>
              </a:extLst>
            </p:cNvPr>
            <p:cNvSpPr/>
            <p:nvPr/>
          </p:nvSpPr>
          <p:spPr>
            <a:xfrm>
              <a:off x="6096000" y="2600325"/>
              <a:ext cx="4476750" cy="3609975"/>
            </a:xfrm>
            <a:prstGeom prst="rect">
              <a:avLst/>
            </a:prstGeom>
            <a:solidFill>
              <a:srgbClr val="EF67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Testing Strategy: Generally describes a </a:t>
              </a:r>
              <a:r>
                <a:rPr lang="en-US" u="sng" dirty="0"/>
                <a:t>sequence of tests performed </a:t>
              </a:r>
              <a:r>
                <a:rPr lang="en-US" dirty="0"/>
                <a:t>with a specific objective, taking into account </a:t>
              </a:r>
              <a:r>
                <a:rPr lang="en-US" u="sng" dirty="0"/>
                <a:t>the presumed prevalence of HIV infection in the target population of the tests</a:t>
              </a:r>
              <a:endParaRPr lang="es-GT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1541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127D658-6F5B-EBEB-B15C-BE5279B9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" r="1601"/>
          <a:stretch/>
        </p:blipFill>
        <p:spPr>
          <a:xfrm>
            <a:off x="1327354" y="1858960"/>
            <a:ext cx="3864077" cy="31400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A36F5C-6058-FE3A-FB9F-D4AE43557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" t="22747" r="60999" b="21055"/>
          <a:stretch/>
        </p:blipFill>
        <p:spPr>
          <a:xfrm>
            <a:off x="1109004" y="1521210"/>
            <a:ext cx="4082427" cy="381558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48060EE-26B6-A037-22CA-54DE6B7BA51E}"/>
              </a:ext>
            </a:extLst>
          </p:cNvPr>
          <p:cNvGrpSpPr/>
          <p:nvPr/>
        </p:nvGrpSpPr>
        <p:grpSpPr>
          <a:xfrm>
            <a:off x="990601" y="157058"/>
            <a:ext cx="10369294" cy="6700941"/>
            <a:chOff x="990601" y="157058"/>
            <a:chExt cx="10369294" cy="670094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7AB6289-765A-B425-CEB2-956F37F33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206" y="157058"/>
              <a:ext cx="10286689" cy="6700941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CEF512B-2712-766E-3A8F-57199326F650}"/>
                </a:ext>
              </a:extLst>
            </p:cNvPr>
            <p:cNvSpPr/>
            <p:nvPr/>
          </p:nvSpPr>
          <p:spPr>
            <a:xfrm>
              <a:off x="990601" y="1521210"/>
              <a:ext cx="4324985" cy="3477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GT" dirty="0">
                  <a:solidFill>
                    <a:schemeClr val="tx1"/>
                  </a:solidFill>
                </a:rPr>
                <a:t>Performance </a:t>
              </a:r>
              <a:r>
                <a:rPr lang="es-GT" dirty="0" err="1">
                  <a:solidFill>
                    <a:schemeClr val="tx1"/>
                  </a:solidFill>
                </a:rPr>
                <a:t>features</a:t>
              </a:r>
              <a:r>
                <a:rPr lang="es-GT" dirty="0">
                  <a:solidFill>
                    <a:schemeClr val="tx1"/>
                  </a:solidFill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GT" dirty="0" err="1">
                  <a:solidFill>
                    <a:schemeClr val="tx1"/>
                  </a:solidFill>
                </a:rPr>
                <a:t>Sensitivity</a:t>
              </a:r>
              <a:r>
                <a:rPr lang="es-GT" dirty="0">
                  <a:solidFill>
                    <a:schemeClr val="tx1"/>
                  </a:solidFill>
                </a:rPr>
                <a:t>: 99% -100%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GT" dirty="0" err="1">
                  <a:solidFill>
                    <a:schemeClr val="tx1"/>
                  </a:solidFill>
                </a:rPr>
                <a:t>Especificity</a:t>
              </a:r>
              <a:r>
                <a:rPr lang="es-GT" dirty="0">
                  <a:solidFill>
                    <a:schemeClr val="tx1"/>
                  </a:solidFill>
                </a:rPr>
                <a:t>: </a:t>
              </a:r>
              <a:r>
                <a:rPr lang="en-US" dirty="0">
                  <a:solidFill>
                    <a:schemeClr val="tx1"/>
                  </a:solidFill>
                </a:rPr>
                <a:t>≥ 99%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Invalid rate: less than 1%</a:t>
              </a:r>
              <a:endParaRPr lang="es-GT" dirty="0">
                <a:solidFill>
                  <a:schemeClr val="tx1"/>
                </a:solidFill>
              </a:endParaRPr>
            </a:p>
            <a:p>
              <a:r>
                <a:rPr lang="es-GT" dirty="0" err="1">
                  <a:solidFill>
                    <a:schemeClr val="tx1"/>
                  </a:solidFill>
                </a:rPr>
                <a:t>Therefore</a:t>
              </a:r>
              <a:r>
                <a:rPr lang="es-GT" dirty="0">
                  <a:solidFill>
                    <a:schemeClr val="tx1"/>
                  </a:solidFill>
                </a:rPr>
                <a:t>: </a:t>
              </a:r>
            </a:p>
            <a:p>
              <a:r>
                <a:rPr lang="es-GT" dirty="0">
                  <a:solidFill>
                    <a:schemeClr val="tx1"/>
                  </a:solidFill>
                </a:rPr>
                <a:t>Test A1 </a:t>
              </a:r>
              <a:r>
                <a:rPr lang="es-GT" dirty="0" err="1">
                  <a:solidFill>
                    <a:schemeClr val="tx1"/>
                  </a:solidFill>
                </a:rPr>
                <a:t>should</a:t>
              </a:r>
              <a:r>
                <a:rPr lang="es-GT" dirty="0">
                  <a:solidFill>
                    <a:schemeClr val="tx1"/>
                  </a:solidFill>
                </a:rPr>
                <a:t> be </a:t>
              </a:r>
              <a:r>
                <a:rPr lang="es-GT" dirty="0" err="1">
                  <a:solidFill>
                    <a:schemeClr val="tx1"/>
                  </a:solidFill>
                </a:rPr>
                <a:t>the</a:t>
              </a:r>
              <a:r>
                <a:rPr lang="es-GT" dirty="0">
                  <a:solidFill>
                    <a:schemeClr val="tx1"/>
                  </a:solidFill>
                </a:rPr>
                <a:t> </a:t>
              </a:r>
              <a:r>
                <a:rPr lang="es-GT" dirty="0" err="1">
                  <a:solidFill>
                    <a:schemeClr val="tx1"/>
                  </a:solidFill>
                </a:rPr>
                <a:t>most</a:t>
              </a:r>
              <a:r>
                <a:rPr lang="es-GT" dirty="0">
                  <a:solidFill>
                    <a:schemeClr val="tx1"/>
                  </a:solidFill>
                </a:rPr>
                <a:t> sensitive test </a:t>
              </a:r>
            </a:p>
            <a:p>
              <a:r>
                <a:rPr lang="es-GT" dirty="0">
                  <a:solidFill>
                    <a:schemeClr val="tx1"/>
                  </a:solidFill>
                </a:rPr>
                <a:t>Test A2 and A3 </a:t>
              </a:r>
              <a:r>
                <a:rPr lang="es-GT" dirty="0" err="1">
                  <a:solidFill>
                    <a:schemeClr val="tx1"/>
                  </a:solidFill>
                </a:rPr>
                <a:t>must</a:t>
              </a:r>
              <a:r>
                <a:rPr lang="es-GT" dirty="0">
                  <a:solidFill>
                    <a:schemeClr val="tx1"/>
                  </a:solidFill>
                </a:rPr>
                <a:t> </a:t>
              </a:r>
              <a:r>
                <a:rPr lang="es-GT" dirty="0" err="1">
                  <a:solidFill>
                    <a:schemeClr val="tx1"/>
                  </a:solidFill>
                </a:rPr>
                <a:t>have</a:t>
              </a:r>
              <a:r>
                <a:rPr lang="es-GT" dirty="0">
                  <a:solidFill>
                    <a:schemeClr val="tx1"/>
                  </a:solidFill>
                </a:rPr>
                <a:t> </a:t>
              </a:r>
              <a:r>
                <a:rPr lang="es-GT" dirty="0" err="1">
                  <a:solidFill>
                    <a:schemeClr val="tx1"/>
                  </a:solidFill>
                </a:rPr>
                <a:t>greater</a:t>
              </a:r>
              <a:r>
                <a:rPr lang="es-GT" dirty="0">
                  <a:solidFill>
                    <a:schemeClr val="tx1"/>
                  </a:solidFill>
                </a:rPr>
                <a:t> </a:t>
              </a:r>
              <a:r>
                <a:rPr lang="es-GT" dirty="0" err="1">
                  <a:solidFill>
                    <a:schemeClr val="tx1"/>
                  </a:solidFill>
                </a:rPr>
                <a:t>specificity</a:t>
              </a:r>
              <a:r>
                <a:rPr lang="es-GT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6F0269D-1166-6013-201D-2BF7860E935A}"/>
                </a:ext>
              </a:extLst>
            </p:cNvPr>
            <p:cNvSpPr/>
            <p:nvPr/>
          </p:nvSpPr>
          <p:spPr>
            <a:xfrm>
              <a:off x="5739518" y="1521210"/>
              <a:ext cx="5379276" cy="4894337"/>
            </a:xfrm>
            <a:prstGeom prst="rect">
              <a:avLst/>
            </a:prstGeom>
            <a:solidFill>
              <a:srgbClr val="EF67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Testing Algorithm: the combination and sequence of specific tests used as part of HIV testing strategies. </a:t>
              </a:r>
            </a:p>
            <a:p>
              <a:pPr algn="ctr"/>
              <a:endParaRPr lang="en-US" u="sng" dirty="0"/>
            </a:p>
            <a:p>
              <a:r>
                <a:rPr lang="en-US" dirty="0"/>
                <a:t>Regularly reviewing the testing algorithms—every three, four, or five years—allows for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Ensure that the tests continue to function properly.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Introduce better tests and promote competition among manufacturers.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Conduct validation studies to properly implement algorithms.</a:t>
              </a:r>
            </a:p>
            <a:p>
              <a:endParaRPr lang="en-US" dirty="0"/>
            </a:p>
            <a:p>
              <a:endParaRPr lang="es-GT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E65881F-CFFF-A852-E499-94FEA46B5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9" y="4566927"/>
            <a:ext cx="5379276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ABC46-305F-8284-15D8-41EF1D6C4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3" t="3546" r="15425" b="3120"/>
          <a:stretch/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0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335F279-ADC4-2150-4744-FE0DB9A88AB9}"/>
              </a:ext>
            </a:extLst>
          </p:cNvPr>
          <p:cNvSpPr txBox="1"/>
          <p:nvPr/>
        </p:nvSpPr>
        <p:spPr>
          <a:xfrm>
            <a:off x="6934200" y="99031"/>
            <a:ext cx="4267200" cy="352661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5" dirty="0">
                <a:latin typeface="+mj-lt"/>
                <a:cs typeface="Calibri"/>
              </a:rPr>
              <a:t>PERFORMANCE </a:t>
            </a:r>
            <a:r>
              <a:rPr sz="2200" b="1" dirty="0">
                <a:latin typeface="+mj-lt"/>
                <a:cs typeface="Calibri"/>
              </a:rPr>
              <a:t>CHARACTERISTICS</a:t>
            </a:r>
            <a:r>
              <a:rPr sz="2200" b="1" spc="5" dirty="0">
                <a:latin typeface="+mj-lt"/>
                <a:cs typeface="Calibri"/>
              </a:rPr>
              <a:t>:</a:t>
            </a:r>
            <a:endParaRPr sz="2200" b="1" dirty="0">
              <a:latin typeface="+mj-lt"/>
              <a:cs typeface="Calibri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12CDC0-8161-473D-CF77-A63D568DC1BB}"/>
              </a:ext>
            </a:extLst>
          </p:cNvPr>
          <p:cNvGraphicFramePr>
            <a:graphicFrameLocks noGrp="1"/>
          </p:cNvGraphicFramePr>
          <p:nvPr/>
        </p:nvGraphicFramePr>
        <p:xfrm>
          <a:off x="650848" y="2038940"/>
          <a:ext cx="7014748" cy="1785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426">
                <a:tc>
                  <a:txBody>
                    <a:bodyPr/>
                    <a:lstStyle/>
                    <a:p>
                      <a:pPr marL="99060" marR="95885" indent="1492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SEQUENTIAL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 TEST</a:t>
                      </a: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376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SET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NAME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SENSITIVITY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SPECIFICATION</a:t>
                      </a:r>
                      <a:endParaRPr sz="1600" b="1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0" spc="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A1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1320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DETERMINE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 ™ </a:t>
                      </a:r>
                      <a:r>
                        <a:rPr lang="es-SV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HIV-1/2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99.75%</a:t>
                      </a:r>
                      <a:endParaRPr sz="1600" b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A2</a:t>
                      </a:r>
                      <a:endParaRPr sz="1600" b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BIOLINE™ 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 </a:t>
                      </a:r>
                      <a:r>
                        <a:rPr lang="es-SV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1/2 3.0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2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A3</a:t>
                      </a:r>
                      <a:endParaRPr sz="1600" b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ABON ™ </a:t>
                      </a:r>
                      <a:r>
                        <a:rPr lang="es-SV" sz="1600" b="0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HIV 1/2/0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99.9%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99.8%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3">
            <a:extLst>
              <a:ext uri="{FF2B5EF4-FFF2-40B4-BE49-F238E27FC236}">
                <a16:creationId xmlns:a16="http://schemas.microsoft.com/office/drawing/2014/main" id="{DBCD5610-F7F4-2B8B-428E-A657B3C8A6E8}"/>
              </a:ext>
            </a:extLst>
          </p:cNvPr>
          <p:cNvSpPr txBox="1"/>
          <p:nvPr/>
        </p:nvSpPr>
        <p:spPr>
          <a:xfrm>
            <a:off x="650066" y="4001485"/>
            <a:ext cx="5522826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-30" dirty="0">
                <a:latin typeface="Calibri"/>
                <a:cs typeface="Calibri"/>
              </a:rPr>
              <a:t>ALTERNATIVE </a:t>
            </a:r>
            <a:r>
              <a:rPr lang="es-SV" sz="2000" b="1" spc="-15" dirty="0">
                <a:latin typeface="Calibri"/>
                <a:cs typeface="Calibri"/>
              </a:rPr>
              <a:t>HIV RAPID TEST </a:t>
            </a:r>
            <a:r>
              <a:rPr sz="2000" b="1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1B9928E1-7708-4D4A-912C-12197B6AEDA9}"/>
              </a:ext>
            </a:extLst>
          </p:cNvPr>
          <p:cNvGraphicFramePr>
            <a:graphicFrameLocks noGrp="1"/>
          </p:cNvGraphicFramePr>
          <p:nvPr/>
        </p:nvGraphicFramePr>
        <p:xfrm>
          <a:off x="631509" y="4324009"/>
          <a:ext cx="7034089" cy="1932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-10" dirty="0">
                          <a:latin typeface="+mj-lt"/>
                          <a:cs typeface="Calibri"/>
                        </a:rPr>
                        <a:t>TEST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SEQUENTIAL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2494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SET </a:t>
                      </a:r>
                      <a:r>
                        <a:rPr sz="1600" b="1" spc="-10" dirty="0">
                          <a:latin typeface="+mj-lt"/>
                          <a:cs typeface="Calibri"/>
                        </a:rPr>
                        <a:t>NAME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SENSITIVITY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SPECIFICATION</a:t>
                      </a:r>
                      <a:endParaRPr sz="1600">
                        <a:latin typeface="+mj-lt"/>
                        <a:cs typeface="Calibri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spc="5" dirty="0">
                          <a:latin typeface="+mj-lt"/>
                          <a:cs typeface="Calibri"/>
                        </a:rPr>
                        <a:t>A1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1333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s-MX" sz="1600" spc="-5" dirty="0">
                          <a:latin typeface="+mj-lt"/>
                          <a:cs typeface="Trebuchet MS"/>
                        </a:rPr>
                        <a:t>DETERMINE</a:t>
                      </a:r>
                      <a:r>
                        <a:rPr lang="es-MX" sz="1600" spc="-10" dirty="0">
                          <a:latin typeface="+mj-lt"/>
                          <a:cs typeface="Trebuchet MS"/>
                        </a:rPr>
                        <a:t> ™ </a:t>
                      </a:r>
                      <a:r>
                        <a:rPr lang="es-MX" sz="1600" spc="-15" dirty="0">
                          <a:latin typeface="+mj-lt"/>
                          <a:cs typeface="Trebuchet MS"/>
                        </a:rPr>
                        <a:t>HIV-1/2</a:t>
                      </a:r>
                      <a:endParaRPr lang="es-MX" sz="1600" dirty="0"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2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99.75%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spc="5" dirty="0">
                          <a:latin typeface="+mj-lt"/>
                          <a:cs typeface="Calibri"/>
                        </a:rPr>
                        <a:t>A2</a:t>
                      </a:r>
                      <a:endParaRPr sz="1600">
                        <a:latin typeface="+mj-lt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s-SV" sz="1600" dirty="0">
                          <a:latin typeface="+mj-lt"/>
                          <a:cs typeface="Trebuchet MS"/>
                        </a:rPr>
                        <a:t>BIOLINE™ </a:t>
                      </a:r>
                      <a:r>
                        <a:rPr lang="es-SV" sz="1600" spc="-10" dirty="0">
                          <a:latin typeface="+mj-lt"/>
                          <a:cs typeface="Trebuchet MS"/>
                        </a:rPr>
                        <a:t>HIV </a:t>
                      </a:r>
                      <a:r>
                        <a:rPr lang="es-SV" sz="1600" spc="-15" dirty="0">
                          <a:latin typeface="+mj-lt"/>
                          <a:cs typeface="Trebuchet MS"/>
                        </a:rPr>
                        <a:t>1/2 3.0</a:t>
                      </a:r>
                      <a:endParaRPr lang="es-SV" sz="1600" dirty="0"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5" dirty="0">
                          <a:latin typeface="+mj-lt"/>
                          <a:cs typeface="Calibri"/>
                        </a:rPr>
                        <a:t>A3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1544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FIRST </a:t>
                      </a:r>
                      <a:r>
                        <a:rPr lang="en-US" sz="160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RESPONSE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®HIV </a:t>
                      </a:r>
                      <a:r>
                        <a:rPr lang="en-US" sz="160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 2.O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302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object 10">
            <a:extLst>
              <a:ext uri="{FF2B5EF4-FFF2-40B4-BE49-F238E27FC236}">
                <a16:creationId xmlns:a16="http://schemas.microsoft.com/office/drawing/2014/main" id="{6A3F6B62-CE90-65A9-46C2-45CE82C260EF}"/>
              </a:ext>
            </a:extLst>
          </p:cNvPr>
          <p:cNvPicPr/>
          <p:nvPr/>
        </p:nvPicPr>
        <p:blipFill rotWithShape="1">
          <a:blip r:embed="rId2" cstate="print"/>
          <a:srcRect r="55497"/>
          <a:stretch/>
        </p:blipFill>
        <p:spPr>
          <a:xfrm>
            <a:off x="7703029" y="2351244"/>
            <a:ext cx="1465609" cy="1077756"/>
          </a:xfrm>
          <a:prstGeom prst="rect">
            <a:avLst/>
          </a:prstGeom>
        </p:spPr>
      </p:pic>
      <p:pic>
        <p:nvPicPr>
          <p:cNvPr id="14" name="object 9">
            <a:extLst>
              <a:ext uri="{FF2B5EF4-FFF2-40B4-BE49-F238E27FC236}">
                <a16:creationId xmlns:a16="http://schemas.microsoft.com/office/drawing/2014/main" id="{F7669CDE-9148-676D-988D-1E4A8DB13F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4909" y="4605977"/>
            <a:ext cx="1337807" cy="1077756"/>
          </a:xfrm>
          <a:prstGeom prst="rect">
            <a:avLst/>
          </a:prstGeom>
        </p:spPr>
      </p:pic>
      <p:pic>
        <p:nvPicPr>
          <p:cNvPr id="2" name="object 10">
            <a:extLst>
              <a:ext uri="{FF2B5EF4-FFF2-40B4-BE49-F238E27FC236}">
                <a16:creationId xmlns:a16="http://schemas.microsoft.com/office/drawing/2014/main" id="{EDAE7D8D-7381-38ED-22E4-BDF268A90E4F}"/>
              </a:ext>
            </a:extLst>
          </p:cNvPr>
          <p:cNvPicPr/>
          <p:nvPr/>
        </p:nvPicPr>
        <p:blipFill rotWithShape="1">
          <a:blip r:embed="rId2" cstate="print"/>
          <a:srcRect r="55497"/>
          <a:stretch/>
        </p:blipFill>
        <p:spPr>
          <a:xfrm>
            <a:off x="7734981" y="4602804"/>
            <a:ext cx="1355517" cy="10777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7F9F5F-428C-DB32-160E-607614C7B2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2" t="21194" r="5406" b="16271"/>
          <a:stretch/>
        </p:blipFill>
        <p:spPr>
          <a:xfrm>
            <a:off x="9235254" y="4492989"/>
            <a:ext cx="1547472" cy="11875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CECF9F9-6372-0C19-2DFE-492624DEC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2" t="21194" r="5406" b="16271"/>
          <a:stretch/>
        </p:blipFill>
        <p:spPr>
          <a:xfrm>
            <a:off x="9235254" y="2265444"/>
            <a:ext cx="1584879" cy="115666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6225279-EB78-99AA-62AD-8CA21D1BE160}"/>
              </a:ext>
            </a:extLst>
          </p:cNvPr>
          <p:cNvSpPr txBox="1"/>
          <p:nvPr/>
        </p:nvSpPr>
        <p:spPr>
          <a:xfrm>
            <a:off x="613416" y="1700879"/>
            <a:ext cx="576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spc="-15" dirty="0">
                <a:latin typeface="Calibri"/>
                <a:cs typeface="Calibri"/>
              </a:rPr>
              <a:t>MAIN </a:t>
            </a:r>
            <a:r>
              <a:rPr lang="es-SV" sz="2000" b="1" spc="-5" dirty="0">
                <a:latin typeface="Calibri"/>
                <a:cs typeface="Calibri"/>
              </a:rPr>
              <a:t>ALGORITHM </a:t>
            </a:r>
            <a:r>
              <a:rPr lang="es-SV" sz="2000" b="1" spc="-15" dirty="0">
                <a:latin typeface="Calibri"/>
                <a:cs typeface="Calibri"/>
              </a:rPr>
              <a:t>HIV RAPID TEST</a:t>
            </a:r>
            <a:endParaRPr lang="es-SV" sz="2000" dirty="0">
              <a:latin typeface="Calibri"/>
              <a:cs typeface="Calibri"/>
            </a:endParaRPr>
          </a:p>
        </p:txBody>
      </p:sp>
      <p:pic>
        <p:nvPicPr>
          <p:cNvPr id="17" name="Picture 4" descr="Vea los detalles de la imagen relacionada. ökonomed - ABON® Chlamydia Rapid Test Device , 20 Tests inkl ...">
            <a:extLst>
              <a:ext uri="{FF2B5EF4-FFF2-40B4-BE49-F238E27FC236}">
                <a16:creationId xmlns:a16="http://schemas.microsoft.com/office/drawing/2014/main" id="{87A778E2-E905-E55D-9B24-4EA9F41DD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5948" b="16245"/>
          <a:stretch/>
        </p:blipFill>
        <p:spPr bwMode="auto">
          <a:xfrm>
            <a:off x="10804909" y="2377495"/>
            <a:ext cx="1333062" cy="10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0A06C36E-F682-C9BB-1568-D185E4015241}"/>
              </a:ext>
            </a:extLst>
          </p:cNvPr>
          <p:cNvGrpSpPr/>
          <p:nvPr/>
        </p:nvGrpSpPr>
        <p:grpSpPr>
          <a:xfrm>
            <a:off x="304800" y="292528"/>
            <a:ext cx="6496051" cy="926672"/>
            <a:chOff x="304800" y="292528"/>
            <a:chExt cx="6496051" cy="926672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80FEBAE5-E7C6-84E6-BE49-80F2AF65793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299166"/>
              <a:ext cx="5825144" cy="9200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7B2F13D-FA3C-0B43-56B8-4B7746474D80}"/>
                </a:ext>
              </a:extLst>
            </p:cNvPr>
            <p:cNvSpPr/>
            <p:nvPr/>
          </p:nvSpPr>
          <p:spPr>
            <a:xfrm>
              <a:off x="2152651" y="292528"/>
              <a:ext cx="4648200" cy="920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Diagnostic</a:t>
              </a:r>
              <a:r>
                <a:rPr lang="es-GT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algorithm</a:t>
              </a:r>
              <a:endParaRPr lang="es-GT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Use the diagnostic algorithm validated the country</a:t>
              </a:r>
              <a:endParaRPr lang="es-GT" dirty="0">
                <a:solidFill>
                  <a:schemeClr val="tx1"/>
                </a:solidFill>
              </a:endParaRPr>
            </a:p>
            <a:p>
              <a:pPr algn="ctr"/>
              <a:endParaRPr lang="es-GT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2911F84B-3884-8BF9-FAFD-7B42A1875E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65"/>
          <a:stretch/>
        </p:blipFill>
        <p:spPr>
          <a:xfrm>
            <a:off x="6800491" y="429327"/>
            <a:ext cx="4843870" cy="11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07E87-68D5-87C8-8714-255EDC00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2C6CAFA7-248C-B6B3-78E5-01ECB564F685}"/>
              </a:ext>
            </a:extLst>
          </p:cNvPr>
          <p:cNvSpPr txBox="1">
            <a:spLocks/>
          </p:cNvSpPr>
          <p:nvPr/>
        </p:nvSpPr>
        <p:spPr>
          <a:xfrm>
            <a:off x="6907723" y="80729"/>
            <a:ext cx="4421807" cy="352661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SV" sz="2200" b="1" spc="5" dirty="0">
                <a:solidFill>
                  <a:srgbClr val="000000"/>
                </a:solidFill>
                <a:latin typeface="+mn-lt"/>
                <a:cs typeface="Calibri"/>
              </a:rPr>
              <a:t>PERFORMANCE </a:t>
            </a:r>
            <a:r>
              <a:rPr lang="es-SV" sz="2200" b="1" dirty="0">
                <a:solidFill>
                  <a:srgbClr val="000000"/>
                </a:solidFill>
                <a:latin typeface="+mn-lt"/>
                <a:cs typeface="Calibri"/>
              </a:rPr>
              <a:t>CHARACTERISTICS</a:t>
            </a:r>
            <a:r>
              <a:rPr lang="es-SV" sz="2200" b="1" spc="5" dirty="0">
                <a:solidFill>
                  <a:srgbClr val="000000"/>
                </a:solidFill>
                <a:latin typeface="+mn-lt"/>
                <a:cs typeface="Calibri"/>
              </a:rPr>
              <a:t>:</a:t>
            </a:r>
            <a:endParaRPr lang="es-SV" sz="2200" b="1" dirty="0">
              <a:latin typeface="+mn-lt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2B99635-ECD2-F50A-C958-6B42684631F1}"/>
              </a:ext>
            </a:extLst>
          </p:cNvPr>
          <p:cNvSpPr txBox="1"/>
          <p:nvPr/>
        </p:nvSpPr>
        <p:spPr>
          <a:xfrm>
            <a:off x="563093" y="1744329"/>
            <a:ext cx="544834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-15" dirty="0">
                <a:latin typeface="Calibri"/>
                <a:cs typeface="Calibri"/>
              </a:rPr>
              <a:t>MAIN </a:t>
            </a:r>
            <a:r>
              <a:rPr sz="2100" b="1" spc="-5" dirty="0">
                <a:latin typeface="Calibri"/>
                <a:cs typeface="Calibri"/>
              </a:rPr>
              <a:t>ALGORITHM </a:t>
            </a:r>
            <a:r>
              <a:rPr lang="es-SV" sz="2100" b="1" spc="-15" dirty="0">
                <a:latin typeface="Calibri"/>
                <a:cs typeface="Calibri"/>
              </a:rPr>
              <a:t>DUAL TEST</a:t>
            </a:r>
            <a:endParaRPr sz="2100" dirty="0">
              <a:latin typeface="Calibri"/>
              <a:cs typeface="Calibri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DD500F5C-8568-8BEB-65AD-29FB54950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62399"/>
              </p:ext>
            </p:extLst>
          </p:nvPr>
        </p:nvGraphicFramePr>
        <p:xfrm>
          <a:off x="563093" y="2112140"/>
          <a:ext cx="7302498" cy="1633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latin typeface="+mj-lt"/>
                          <a:cs typeface="Calibri"/>
                        </a:rPr>
                        <a:t>TEST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SEQUE</a:t>
                      </a:r>
                      <a:r>
                        <a:rPr lang="es-GT" sz="1600" b="1" spc="-15" dirty="0">
                          <a:latin typeface="+mj-lt"/>
                          <a:cs typeface="Calibri"/>
                        </a:rPr>
                        <a:t>NCE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SET </a:t>
                      </a:r>
                      <a:r>
                        <a:rPr sz="1600" b="1" spc="-5" dirty="0">
                          <a:latin typeface="+mj-lt"/>
                          <a:cs typeface="Calibri"/>
                        </a:rPr>
                        <a:t>NAME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SENSITIVITY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GT" sz="1600" b="1" spc="-15" dirty="0">
                          <a:latin typeface="+mj-lt"/>
                          <a:cs typeface="Calibri"/>
                        </a:rPr>
                        <a:t>SPECIFICITY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47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A1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SD 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BIOLINE</a:t>
                      </a:r>
                      <a:r>
                        <a:rPr lang="es-SV" sz="16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rebuchet MS"/>
                        </a:rPr>
                        <a:t> ™ </a:t>
                      </a: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HIV/SYPHILIS DUO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SV" sz="1600" b="0" kern="1200" spc="-1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BIOLINE</a:t>
                      </a:r>
                      <a:r>
                        <a:rPr lang="es-SV" sz="16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rebuchet MS"/>
                        </a:rPr>
                        <a:t> ™ </a:t>
                      </a:r>
                      <a:r>
                        <a:rPr lang="es-SV" sz="1600" b="0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HIV/SYPHILIS DUO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HIV: </a:t>
                      </a: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.</a:t>
                      </a:r>
                      <a:endParaRPr sz="1600" b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A2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FIRST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RESPONSE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® HIV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1-2.O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dirty="0">
                          <a:latin typeface="+mj-lt"/>
                          <a:cs typeface="Calibri"/>
                        </a:rPr>
                        <a:t>A3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ABON™ HIV </a:t>
                      </a:r>
                      <a:r>
                        <a:rPr lang="es-SV" sz="1600" b="0" spc="-2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1/2/O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99.9%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99.8%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5533C98C-1560-69C6-C9F2-F2D39A3709C2}"/>
              </a:ext>
            </a:extLst>
          </p:cNvPr>
          <p:cNvSpPr txBox="1"/>
          <p:nvPr/>
        </p:nvSpPr>
        <p:spPr>
          <a:xfrm>
            <a:off x="544984" y="3912973"/>
            <a:ext cx="6362739" cy="3372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lang="es-GT" sz="3150" b="1" spc="-7" baseline="-7936" dirty="0">
                <a:latin typeface="Calibri"/>
                <a:cs typeface="Calibri"/>
              </a:rPr>
              <a:t>ALGORITHM</a:t>
            </a:r>
            <a:r>
              <a:rPr sz="3150" b="1" spc="-7" baseline="-7936" dirty="0">
                <a:latin typeface="Calibri"/>
                <a:cs typeface="Calibri"/>
              </a:rPr>
              <a:t> </a:t>
            </a:r>
            <a:r>
              <a:rPr sz="3150" b="1" spc="-37" baseline="-7936" dirty="0">
                <a:latin typeface="Calibri"/>
                <a:cs typeface="Calibri"/>
              </a:rPr>
              <a:t>ALTERNATIVE</a:t>
            </a:r>
            <a:r>
              <a:rPr sz="1200" b="1" spc="-25" dirty="0">
                <a:latin typeface="Calibri"/>
                <a:cs typeface="Calibri"/>
              </a:rPr>
              <a:t>, </a:t>
            </a:r>
            <a:r>
              <a:rPr sz="1200" b="1" spc="-5" dirty="0">
                <a:latin typeface="Calibri"/>
                <a:cs typeface="Calibri"/>
              </a:rPr>
              <a:t>only in </a:t>
            </a:r>
            <a:r>
              <a:rPr sz="1200" b="1" dirty="0">
                <a:latin typeface="Calibri"/>
                <a:cs typeface="Calibri"/>
              </a:rPr>
              <a:t>case of </a:t>
            </a:r>
            <a:r>
              <a:rPr sz="1200" b="1" spc="-5" dirty="0">
                <a:latin typeface="Calibri"/>
                <a:cs typeface="Calibri"/>
              </a:rPr>
              <a:t>critical </a:t>
            </a:r>
            <a:r>
              <a:rPr lang="es-GT" sz="1200" b="1" spc="-10" dirty="0">
                <a:latin typeface="Calibri"/>
                <a:cs typeface="Calibri"/>
              </a:rPr>
              <a:t>stock-</a:t>
            </a:r>
            <a:r>
              <a:rPr lang="es-GT" sz="1200" b="1" spc="-10" dirty="0" err="1">
                <a:latin typeface="Calibri"/>
                <a:cs typeface="Calibri"/>
              </a:rPr>
              <a:t>outs</a:t>
            </a:r>
            <a:r>
              <a:rPr lang="es-GT" sz="1200" b="1" spc="-10" dirty="0"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5B5C5C73-DFC1-BFF1-7B92-7EB7BE11E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22329"/>
              </p:ext>
            </p:extLst>
          </p:nvPr>
        </p:nvGraphicFramePr>
        <p:xfrm>
          <a:off x="563093" y="4280989"/>
          <a:ext cx="7335836" cy="1741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SV" sz="1600" b="1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TEST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SV" sz="1600" b="1" kern="1200" spc="-1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SEQUENCE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SET </a:t>
                      </a:r>
                      <a:r>
                        <a:rPr sz="1600" b="1" spc="-10" dirty="0">
                          <a:latin typeface="+mj-lt"/>
                          <a:cs typeface="Calibri"/>
                        </a:rPr>
                        <a:t>NAME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SENSITIVITY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s-GT" sz="1600" b="1" spc="-15" dirty="0">
                          <a:latin typeface="+mj-lt"/>
                          <a:cs typeface="Calibri"/>
                        </a:rPr>
                        <a:t>SPECIFICITY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54">
                <a:tc>
                  <a:txBody>
                    <a:bodyPr/>
                    <a:lstStyle/>
                    <a:p>
                      <a:pPr marR="477520" lvl="1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A1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SD 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BIOLINE</a:t>
                      </a:r>
                      <a:r>
                        <a:rPr lang="es-SV" sz="1600" b="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rebuchet MS"/>
                        </a:rPr>
                        <a:t> ™ </a:t>
                      </a: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HIV/SYPHILIS DUO</a:t>
                      </a:r>
                    </a:p>
                    <a:p>
                      <a:pPr marL="685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kern="1200" spc="-1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BIOLINE</a:t>
                      </a:r>
                      <a:r>
                        <a:rPr lang="es-SV" sz="1600" b="0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 ™ HIV/SYPHILIS DUO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HIV: </a:t>
                      </a: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r>
                        <a:rPr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.</a:t>
                      </a:r>
                      <a:endParaRPr sz="1600" b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477520" lvl="1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A2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BIOLINE™ 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 </a:t>
                      </a:r>
                      <a:r>
                        <a:rPr lang="es-SV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1/2 3.0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477520" lvl="1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A3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FIRST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RESPONSE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® HIV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1-2.O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ject 10">
            <a:extLst>
              <a:ext uri="{FF2B5EF4-FFF2-40B4-BE49-F238E27FC236}">
                <a16:creationId xmlns:a16="http://schemas.microsoft.com/office/drawing/2014/main" id="{9E897CAA-0E5F-526A-CFC4-1703CE750D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9702" y="2091674"/>
            <a:ext cx="1649628" cy="994376"/>
          </a:xfrm>
          <a:prstGeom prst="rect">
            <a:avLst/>
          </a:prstGeom>
        </p:spPr>
      </p:pic>
      <p:pic>
        <p:nvPicPr>
          <p:cNvPr id="1026" name="Picture 2" descr="Resultado de imagen de ABOOT BIOLINE DUO HIV">
            <a:extLst>
              <a:ext uri="{FF2B5EF4-FFF2-40B4-BE49-F238E27FC236}">
                <a16:creationId xmlns:a16="http://schemas.microsoft.com/office/drawing/2014/main" id="{E6EA3608-FC15-49AE-6590-F656B2FB3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24305" r="5587" b="31081"/>
          <a:stretch/>
        </p:blipFill>
        <p:spPr bwMode="auto">
          <a:xfrm>
            <a:off x="7958330" y="5151617"/>
            <a:ext cx="1540152" cy="9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10">
            <a:extLst>
              <a:ext uri="{FF2B5EF4-FFF2-40B4-BE49-F238E27FC236}">
                <a16:creationId xmlns:a16="http://schemas.microsoft.com/office/drawing/2014/main" id="{4FA46666-3CEE-A9DC-AACB-B28395AC78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8462" y="4202901"/>
            <a:ext cx="1649628" cy="994376"/>
          </a:xfrm>
          <a:prstGeom prst="rect">
            <a:avLst/>
          </a:prstGeom>
        </p:spPr>
      </p:pic>
      <p:pic>
        <p:nvPicPr>
          <p:cNvPr id="13" name="Picture 2" descr="Resultado de imagen de ABOOT BIOLINE DUO HIV">
            <a:extLst>
              <a:ext uri="{FF2B5EF4-FFF2-40B4-BE49-F238E27FC236}">
                <a16:creationId xmlns:a16="http://schemas.microsoft.com/office/drawing/2014/main" id="{68C3A9C1-4159-478D-907C-A32E74C37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24305" r="5587" b="31081"/>
          <a:stretch/>
        </p:blipFill>
        <p:spPr bwMode="auto">
          <a:xfrm>
            <a:off x="7918462" y="3004799"/>
            <a:ext cx="1540152" cy="8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ject 9">
            <a:extLst>
              <a:ext uri="{FF2B5EF4-FFF2-40B4-BE49-F238E27FC236}">
                <a16:creationId xmlns:a16="http://schemas.microsoft.com/office/drawing/2014/main" id="{E5D4D657-EAF7-39B0-C808-E1102A594F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86085" y="2722503"/>
            <a:ext cx="1337807" cy="837905"/>
          </a:xfrm>
          <a:prstGeom prst="rect">
            <a:avLst/>
          </a:prstGeom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846E8BBA-9521-0110-D5C9-FB3DA0D8B68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6747" y="4846692"/>
            <a:ext cx="1193640" cy="701170"/>
          </a:xfrm>
          <a:prstGeom prst="rect">
            <a:avLst/>
          </a:prstGeom>
        </p:spPr>
      </p:pic>
      <p:pic>
        <p:nvPicPr>
          <p:cNvPr id="19" name="Picture 4" descr="Vea los detalles de la imagen relacionada. ökonomed - ABON® Chlamydia Rapid Test Device , 20 Tests inkl ...">
            <a:extLst>
              <a:ext uri="{FF2B5EF4-FFF2-40B4-BE49-F238E27FC236}">
                <a16:creationId xmlns:a16="http://schemas.microsoft.com/office/drawing/2014/main" id="{204F5DB6-8EFE-30A5-9329-6F6ABF411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5948" b="16245"/>
          <a:stretch/>
        </p:blipFill>
        <p:spPr bwMode="auto">
          <a:xfrm>
            <a:off x="10870628" y="2756020"/>
            <a:ext cx="1321372" cy="7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3C68088-7B42-2F36-961D-167B780FEC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72" t="21194" r="5406" b="16271"/>
          <a:stretch/>
        </p:blipFill>
        <p:spPr>
          <a:xfrm>
            <a:off x="9541337" y="4778177"/>
            <a:ext cx="1282555" cy="838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8B5ACB-1C54-54A5-6651-EFFF5CCF30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65"/>
          <a:stretch/>
        </p:blipFill>
        <p:spPr>
          <a:xfrm>
            <a:off x="6800491" y="452125"/>
            <a:ext cx="4843870" cy="115666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8C5ED08-BDAB-5D7E-19AE-3D73D8B82986}"/>
              </a:ext>
            </a:extLst>
          </p:cNvPr>
          <p:cNvGrpSpPr/>
          <p:nvPr/>
        </p:nvGrpSpPr>
        <p:grpSpPr>
          <a:xfrm>
            <a:off x="218536" y="470455"/>
            <a:ext cx="6496051" cy="926672"/>
            <a:chOff x="304800" y="292528"/>
            <a:chExt cx="6496051" cy="926672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2E07F1DE-7A1E-1DF1-366E-69C106FB70A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299166"/>
              <a:ext cx="5825144" cy="92003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0D1B4C2-0047-2526-BCAD-71AE0ECB8B20}"/>
                </a:ext>
              </a:extLst>
            </p:cNvPr>
            <p:cNvSpPr/>
            <p:nvPr/>
          </p:nvSpPr>
          <p:spPr>
            <a:xfrm>
              <a:off x="2152651" y="292528"/>
              <a:ext cx="4648200" cy="920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Diagnostic</a:t>
              </a:r>
              <a:r>
                <a:rPr lang="es-GT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algorithm</a:t>
              </a:r>
              <a:endParaRPr lang="es-GT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Use the diagnostic algorithm validated the country</a:t>
              </a:r>
              <a:endParaRPr lang="es-GT" dirty="0">
                <a:solidFill>
                  <a:schemeClr val="tx1"/>
                </a:solidFill>
              </a:endParaRPr>
            </a:p>
            <a:p>
              <a:pPr algn="ctr"/>
              <a:endParaRPr lang="es-GT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2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0B9F4D7E-EDE2-6686-CCC5-8F4E88F09453}"/>
              </a:ext>
            </a:extLst>
          </p:cNvPr>
          <p:cNvSpPr txBox="1">
            <a:spLocks/>
          </p:cNvSpPr>
          <p:nvPr/>
        </p:nvSpPr>
        <p:spPr>
          <a:xfrm>
            <a:off x="6963629" y="92052"/>
            <a:ext cx="4542571" cy="352661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SV" sz="2200" b="1" spc="5" dirty="0">
                <a:solidFill>
                  <a:srgbClr val="000000"/>
                </a:solidFill>
                <a:latin typeface="Calibri"/>
                <a:cs typeface="Calibri"/>
              </a:rPr>
              <a:t>PERFORMANCE </a:t>
            </a:r>
            <a:r>
              <a:rPr lang="es-SV" sz="2200" b="1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lang="es-SV" sz="2200" b="1" spc="5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lang="es-SV" sz="2200" b="1"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6349420-532E-8BE9-E4C1-89C6AAEC56FD}"/>
              </a:ext>
            </a:extLst>
          </p:cNvPr>
          <p:cNvSpPr txBox="1"/>
          <p:nvPr/>
        </p:nvSpPr>
        <p:spPr>
          <a:xfrm>
            <a:off x="570820" y="1508449"/>
            <a:ext cx="544834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-15" dirty="0">
                <a:latin typeface="Calibri"/>
                <a:cs typeface="Calibri"/>
              </a:rPr>
              <a:t>MAIN </a:t>
            </a:r>
            <a:r>
              <a:rPr sz="2100" b="1" spc="-5" dirty="0">
                <a:latin typeface="Calibri"/>
                <a:cs typeface="Calibri"/>
              </a:rPr>
              <a:t>ALGORITHM </a:t>
            </a:r>
            <a:r>
              <a:rPr lang="es-SV" sz="2100" b="1" spc="-15" dirty="0">
                <a:latin typeface="Calibri"/>
                <a:cs typeface="Calibri"/>
              </a:rPr>
              <a:t>DUAL TEST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1DCB08E-6A67-9A61-94DD-370084939811}"/>
              </a:ext>
            </a:extLst>
          </p:cNvPr>
          <p:cNvSpPr txBox="1"/>
          <p:nvPr/>
        </p:nvSpPr>
        <p:spPr>
          <a:xfrm>
            <a:off x="555623" y="3642196"/>
            <a:ext cx="6362739" cy="3372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150" b="1" spc="-7" baseline="-7936" dirty="0">
                <a:latin typeface="Calibri"/>
                <a:cs typeface="Calibri"/>
              </a:rPr>
              <a:t>ALGOR</a:t>
            </a:r>
            <a:r>
              <a:rPr lang="es-GT" sz="3150" b="1" spc="-7" baseline="-7936" dirty="0">
                <a:latin typeface="Calibri"/>
                <a:cs typeface="Calibri"/>
              </a:rPr>
              <a:t>ITHM</a:t>
            </a:r>
            <a:r>
              <a:rPr sz="3150" b="1" spc="-7" baseline="-7936" dirty="0">
                <a:latin typeface="Calibri"/>
                <a:cs typeface="Calibri"/>
              </a:rPr>
              <a:t> </a:t>
            </a:r>
            <a:r>
              <a:rPr sz="3150" b="1" spc="-37" baseline="-7936" dirty="0">
                <a:latin typeface="Calibri"/>
                <a:cs typeface="Calibri"/>
              </a:rPr>
              <a:t>ALTERNATIVE</a:t>
            </a:r>
            <a:r>
              <a:rPr sz="1200" b="1" spc="-25" dirty="0">
                <a:latin typeface="Calibri"/>
                <a:cs typeface="Calibri"/>
              </a:rPr>
              <a:t>, </a:t>
            </a:r>
            <a:r>
              <a:rPr sz="1200" b="1" spc="-5" dirty="0">
                <a:latin typeface="Calibri"/>
                <a:cs typeface="Calibri"/>
              </a:rPr>
              <a:t>only in </a:t>
            </a:r>
            <a:r>
              <a:rPr sz="1200" b="1" dirty="0">
                <a:latin typeface="Calibri"/>
                <a:cs typeface="Calibri"/>
              </a:rPr>
              <a:t>case of </a:t>
            </a:r>
            <a:r>
              <a:rPr sz="1200" b="1" spc="-5" dirty="0">
                <a:latin typeface="Calibri"/>
                <a:cs typeface="Calibri"/>
              </a:rPr>
              <a:t>critical </a:t>
            </a:r>
            <a:r>
              <a:rPr sz="1200" b="1" spc="-10" dirty="0">
                <a:latin typeface="Calibri"/>
                <a:cs typeface="Calibri"/>
              </a:rPr>
              <a:t>shortages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61AD1EC-662E-66EF-AB34-E86FD746D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2169"/>
              </p:ext>
            </p:extLst>
          </p:nvPr>
        </p:nvGraphicFramePr>
        <p:xfrm>
          <a:off x="538852" y="4007395"/>
          <a:ext cx="7335836" cy="1520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SV" sz="1600" b="1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TEST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SV" sz="1600" b="1" kern="1200" spc="-1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SEQUENTIAL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SET </a:t>
                      </a:r>
                      <a:r>
                        <a:rPr sz="1600" b="1" spc="-10" dirty="0">
                          <a:latin typeface="+mj-lt"/>
                          <a:cs typeface="Calibri"/>
                        </a:rPr>
                        <a:t>NAME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SENSITIVITY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s-GT" sz="1600" b="1" spc="-15" dirty="0">
                          <a:latin typeface="+mj-lt"/>
                          <a:cs typeface="Calibri"/>
                        </a:rPr>
                        <a:t>SPECIFICITY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54">
                <a:tc>
                  <a:txBody>
                    <a:bodyPr/>
                    <a:lstStyle/>
                    <a:p>
                      <a:pPr marR="477520" lvl="1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A1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FIRST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RESPONSE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® HIV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1+2/SYPHILIS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HIV: </a:t>
                      </a: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r>
                        <a:rPr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.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R="477520" lvl="1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A2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BIOLINE™ 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 </a:t>
                      </a:r>
                      <a:r>
                        <a:rPr lang="es-SV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1/2 3.0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477520" lvl="1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A3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FIRST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RESPONSE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® HIV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1-2.O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43FD1131-1CAB-A4EA-BEA1-51BA2DDA2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82206"/>
              </p:ext>
            </p:extLst>
          </p:nvPr>
        </p:nvGraphicFramePr>
        <p:xfrm>
          <a:off x="544274" y="1856406"/>
          <a:ext cx="7335836" cy="1440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SV" sz="1600" b="1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TEST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SV" sz="1600" b="1" kern="1200" spc="-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SEQUENTIAL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SET </a:t>
                      </a:r>
                      <a:r>
                        <a:rPr sz="1600" b="1" spc="-10" dirty="0">
                          <a:latin typeface="+mj-lt"/>
                          <a:cs typeface="Calibri"/>
                        </a:rPr>
                        <a:t>NAME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b="1" spc="-15" dirty="0">
                          <a:latin typeface="+mj-lt"/>
                          <a:cs typeface="Calibri"/>
                        </a:rPr>
                        <a:t>SENSITIVITY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s-GT" sz="1600" b="1" spc="-15" dirty="0">
                          <a:latin typeface="+mj-lt"/>
                          <a:cs typeface="Calibri"/>
                        </a:rPr>
                        <a:t>SPECIFICITY</a:t>
                      </a:r>
                      <a:endParaRPr sz="1600" dirty="0">
                        <a:latin typeface="+mj-lt"/>
                        <a:cs typeface="Calibri"/>
                      </a:endParaRPr>
                    </a:p>
                  </a:txBody>
                  <a:tcPr marL="0" marR="0" marT="1390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R="47752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A1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FIRST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RESPONSE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® HIV 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1+2/SYPHILIS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HIV: </a:t>
                      </a: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r>
                        <a:rPr sz="1600" b="0" spc="-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.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0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86">
                <a:tc>
                  <a:txBody>
                    <a:bodyPr/>
                    <a:lstStyle/>
                    <a:p>
                      <a:pPr marR="47752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A2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es-SV" sz="1600" b="0" spc="-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BIOLINE™ </a:t>
                      </a:r>
                      <a:r>
                        <a:rPr lang="es-SV" sz="1600" b="0" spc="-10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HIV </a:t>
                      </a:r>
                      <a:r>
                        <a:rPr lang="es-SV" sz="1600" b="0" spc="-15" dirty="0">
                          <a:solidFill>
                            <a:schemeClr val="tx1"/>
                          </a:solidFill>
                          <a:latin typeface="+mj-lt"/>
                          <a:cs typeface="Trebuchet MS"/>
                        </a:rPr>
                        <a:t>1/2 3.0</a:t>
                      </a:r>
                      <a:endParaRPr lang="es-SV" sz="1600" b="0" dirty="0">
                        <a:solidFill>
                          <a:schemeClr val="tx1"/>
                        </a:solidFill>
                        <a:latin typeface="+mj-lt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99.5%</a:t>
                      </a:r>
                      <a:endParaRPr sz="1600" b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03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28">
                <a:tc>
                  <a:txBody>
                    <a:bodyPr/>
                    <a:lstStyle/>
                    <a:p>
                      <a:pPr marR="47752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5" dirty="0">
                          <a:latin typeface="+mj-lt"/>
                          <a:cs typeface="Calibri"/>
                        </a:rPr>
                        <a:t>A3</a:t>
                      </a:r>
                      <a:endParaRPr sz="1600" b="1" dirty="0"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SV" sz="1600" b="0" kern="1200" spc="-1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ABON™ HIV </a:t>
                      </a:r>
                      <a:r>
                        <a:rPr lang="es-SV" sz="1600" b="0" kern="1200" spc="-2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rebuchet MS"/>
                        </a:rPr>
                        <a:t>1/2/O</a:t>
                      </a:r>
                      <a:endParaRPr lang="es-SV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rebuchet MS"/>
                      </a:endParaRPr>
                    </a:p>
                  </a:txBody>
                  <a:tcPr marL="0" marR="0" marT="3238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0" spc="-15" dirty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100%</a:t>
                      </a:r>
                      <a:endParaRPr sz="1600" b="0" dirty="0">
                        <a:solidFill>
                          <a:schemeClr val="tx1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7715AE7-990E-B75D-FCE6-05873AEE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/>
          <a:stretch/>
        </p:blipFill>
        <p:spPr>
          <a:xfrm>
            <a:off x="8064913" y="2116465"/>
            <a:ext cx="1380644" cy="9943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08500A-0483-A880-A974-B05270BF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2" t="21194" r="5406" b="16271"/>
          <a:stretch/>
        </p:blipFill>
        <p:spPr>
          <a:xfrm>
            <a:off x="9448800" y="2152478"/>
            <a:ext cx="1282555" cy="838200"/>
          </a:xfrm>
          <a:prstGeom prst="rect">
            <a:avLst/>
          </a:prstGeom>
        </p:spPr>
      </p:pic>
      <p:pic>
        <p:nvPicPr>
          <p:cNvPr id="1028" name="Picture 4" descr="Vea los detalles de la imagen relacionada. ökonomed - ABON® Chlamydia Rapid Test Device , 20 Tests inkl ...">
            <a:extLst>
              <a:ext uri="{FF2B5EF4-FFF2-40B4-BE49-F238E27FC236}">
                <a16:creationId xmlns:a16="http://schemas.microsoft.com/office/drawing/2014/main" id="{DBBF5065-8D9B-E88C-A072-C9FE1A971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5948" b="16245"/>
          <a:stretch/>
        </p:blipFill>
        <p:spPr bwMode="auto">
          <a:xfrm>
            <a:off x="10853763" y="2205482"/>
            <a:ext cx="1193640" cy="7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ject 9">
            <a:extLst>
              <a:ext uri="{FF2B5EF4-FFF2-40B4-BE49-F238E27FC236}">
                <a16:creationId xmlns:a16="http://schemas.microsoft.com/office/drawing/2014/main" id="{5506BD21-B765-955A-D6B2-FCE8424182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74405" y="4363855"/>
            <a:ext cx="1193640" cy="70117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C4E7900-B5BA-3736-10C0-8C598B50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2" t="21194" r="5406" b="16271"/>
          <a:stretch/>
        </p:blipFill>
        <p:spPr>
          <a:xfrm>
            <a:off x="9536538" y="4303467"/>
            <a:ext cx="1282555" cy="8382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A44B961-CFD9-847B-E3C3-5247D8DEA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/>
          <a:stretch/>
        </p:blipFill>
        <p:spPr>
          <a:xfrm>
            <a:off x="8081468" y="4303467"/>
            <a:ext cx="1380644" cy="99437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E485349-5236-0EF3-6A6E-1D09FBB27CEB}"/>
              </a:ext>
            </a:extLst>
          </p:cNvPr>
          <p:cNvGrpSpPr/>
          <p:nvPr/>
        </p:nvGrpSpPr>
        <p:grpSpPr>
          <a:xfrm>
            <a:off x="218536" y="470455"/>
            <a:ext cx="6496051" cy="926672"/>
            <a:chOff x="304800" y="292528"/>
            <a:chExt cx="6496051" cy="926672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04809C2F-3638-A7C4-1805-AE6269EF05B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299166"/>
              <a:ext cx="5825144" cy="920034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67FCE8B-A81B-8490-8818-48A1E96379CB}"/>
                </a:ext>
              </a:extLst>
            </p:cNvPr>
            <p:cNvSpPr/>
            <p:nvPr/>
          </p:nvSpPr>
          <p:spPr>
            <a:xfrm>
              <a:off x="2152651" y="292528"/>
              <a:ext cx="4648200" cy="920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Diagnostic</a:t>
              </a:r>
              <a:r>
                <a:rPr lang="es-GT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algorithm</a:t>
              </a:r>
              <a:endParaRPr lang="es-GT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Use the diagnostic algorithm validated the country</a:t>
              </a:r>
              <a:endParaRPr lang="es-GT" dirty="0">
                <a:solidFill>
                  <a:schemeClr val="tx1"/>
                </a:solidFill>
              </a:endParaRPr>
            </a:p>
            <a:p>
              <a:pPr algn="ctr"/>
              <a:endParaRPr lang="es-GT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93A2005F-CF71-B0A5-0D0E-91F278FC3B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665"/>
          <a:stretch/>
        </p:blipFill>
        <p:spPr>
          <a:xfrm>
            <a:off x="6800491" y="452125"/>
            <a:ext cx="4843870" cy="115666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DB192BB-FFAE-B782-7A51-63678D877B8D}"/>
              </a:ext>
            </a:extLst>
          </p:cNvPr>
          <p:cNvSpPr/>
          <p:nvPr/>
        </p:nvSpPr>
        <p:spPr>
          <a:xfrm>
            <a:off x="3226279" y="5600946"/>
            <a:ext cx="4718649" cy="1165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err="1">
                <a:solidFill>
                  <a:schemeClr val="tx1"/>
                </a:solidFill>
              </a:rPr>
              <a:t>Facilities</a:t>
            </a:r>
            <a:r>
              <a:rPr lang="es-GT" dirty="0">
                <a:solidFill>
                  <a:schemeClr val="tx1"/>
                </a:solidFill>
              </a:rPr>
              <a:t> </a:t>
            </a:r>
            <a:r>
              <a:rPr lang="es-GT" dirty="0" err="1">
                <a:solidFill>
                  <a:schemeClr val="tx1"/>
                </a:solidFill>
              </a:rPr>
              <a:t>that</a:t>
            </a:r>
            <a:r>
              <a:rPr lang="es-GT" dirty="0">
                <a:solidFill>
                  <a:schemeClr val="tx1"/>
                </a:solidFill>
              </a:rPr>
              <a:t> </a:t>
            </a:r>
            <a:r>
              <a:rPr lang="es-GT" dirty="0" err="1">
                <a:solidFill>
                  <a:schemeClr val="tx1"/>
                </a:solidFill>
              </a:rPr>
              <a:t>currently</a:t>
            </a:r>
            <a:r>
              <a:rPr lang="es-GT" dirty="0">
                <a:solidFill>
                  <a:schemeClr val="tx1"/>
                </a:solidFill>
              </a:rPr>
              <a:t> </a:t>
            </a:r>
            <a:r>
              <a:rPr lang="es-GT" dirty="0" err="1">
                <a:solidFill>
                  <a:schemeClr val="tx1"/>
                </a:solidFill>
              </a:rPr>
              <a:t>utilizes</a:t>
            </a:r>
            <a:r>
              <a:rPr lang="es-GT" dirty="0">
                <a:solidFill>
                  <a:schemeClr val="tx1"/>
                </a:solidFill>
              </a:rPr>
              <a:t> dual </a:t>
            </a:r>
            <a:r>
              <a:rPr lang="es-GT" dirty="0" err="1">
                <a:solidFill>
                  <a:schemeClr val="tx1"/>
                </a:solidFill>
              </a:rPr>
              <a:t>rapid</a:t>
            </a:r>
            <a:r>
              <a:rPr lang="es-GT" dirty="0">
                <a:solidFill>
                  <a:schemeClr val="tx1"/>
                </a:solidFill>
              </a:rPr>
              <a:t> test </a:t>
            </a:r>
            <a:r>
              <a:rPr lang="es-GT" dirty="0" err="1">
                <a:solidFill>
                  <a:schemeClr val="tx1"/>
                </a:solidFill>
              </a:rPr>
              <a:t>algorithm</a:t>
            </a:r>
            <a:r>
              <a:rPr lang="es-GT" dirty="0">
                <a:solidFill>
                  <a:schemeClr val="tx1"/>
                </a:solidFill>
              </a:rPr>
              <a:t> VIH/</a:t>
            </a:r>
            <a:r>
              <a:rPr lang="es-GT" dirty="0" err="1">
                <a:solidFill>
                  <a:schemeClr val="tx1"/>
                </a:solidFill>
              </a:rPr>
              <a:t>Siphylis</a:t>
            </a:r>
            <a:r>
              <a:rPr lang="es-GT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400" dirty="0">
                <a:solidFill>
                  <a:schemeClr val="tx1"/>
                </a:solidFill>
              </a:rPr>
              <a:t>STI </a:t>
            </a:r>
            <a:r>
              <a:rPr lang="es-GT" sz="1400" dirty="0" err="1">
                <a:solidFill>
                  <a:schemeClr val="tx1"/>
                </a:solidFill>
              </a:rPr>
              <a:t>facilities</a:t>
            </a:r>
            <a:r>
              <a:rPr lang="es-GT" sz="1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400" dirty="0" err="1">
                <a:solidFill>
                  <a:schemeClr val="tx1"/>
                </a:solidFill>
              </a:rPr>
              <a:t>Friendly</a:t>
            </a:r>
            <a:r>
              <a:rPr lang="es-GT" sz="1400" dirty="0">
                <a:solidFill>
                  <a:schemeClr val="tx1"/>
                </a:solidFill>
              </a:rPr>
              <a:t> </a:t>
            </a:r>
            <a:r>
              <a:rPr lang="es-GT" sz="1400" dirty="0" err="1">
                <a:solidFill>
                  <a:schemeClr val="tx1"/>
                </a:solidFill>
              </a:rPr>
              <a:t>facilities</a:t>
            </a:r>
            <a:endParaRPr lang="es-GT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400" dirty="0" err="1">
                <a:solidFill>
                  <a:schemeClr val="tx1"/>
                </a:solidFill>
              </a:rPr>
              <a:t>National</a:t>
            </a:r>
            <a:r>
              <a:rPr lang="es-GT" sz="1400" dirty="0">
                <a:solidFill>
                  <a:schemeClr val="tx1"/>
                </a:solidFill>
              </a:rPr>
              <a:t> </a:t>
            </a:r>
            <a:r>
              <a:rPr lang="es-GT" sz="1400" dirty="0" err="1">
                <a:solidFill>
                  <a:schemeClr val="tx1"/>
                </a:solidFill>
              </a:rPr>
              <a:t>Hospitals</a:t>
            </a:r>
            <a:r>
              <a:rPr lang="es-GT" sz="1400" dirty="0">
                <a:solidFill>
                  <a:schemeClr val="tx1"/>
                </a:solidFill>
              </a:rPr>
              <a:t> </a:t>
            </a:r>
            <a:r>
              <a:rPr lang="es-GT" sz="1400" dirty="0" err="1">
                <a:solidFill>
                  <a:schemeClr val="tx1"/>
                </a:solidFill>
              </a:rPr>
              <a:t>that</a:t>
            </a:r>
            <a:r>
              <a:rPr lang="es-GT" sz="1400" dirty="0">
                <a:solidFill>
                  <a:schemeClr val="tx1"/>
                </a:solidFill>
              </a:rPr>
              <a:t> </a:t>
            </a:r>
            <a:r>
              <a:rPr lang="es-GT" sz="1400" dirty="0" err="1">
                <a:solidFill>
                  <a:schemeClr val="tx1"/>
                </a:solidFill>
              </a:rPr>
              <a:t>provide</a:t>
            </a:r>
            <a:r>
              <a:rPr lang="es-GT" sz="1400" dirty="0">
                <a:solidFill>
                  <a:schemeClr val="tx1"/>
                </a:solidFill>
              </a:rPr>
              <a:t> TAR  </a:t>
            </a:r>
          </a:p>
        </p:txBody>
      </p:sp>
    </p:spTree>
    <p:extLst>
      <p:ext uri="{BB962C8B-B14F-4D97-AF65-F5344CB8AC3E}">
        <p14:creationId xmlns:p14="http://schemas.microsoft.com/office/powerpoint/2010/main" val="3747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16CF79A2-EA85-FFEA-A978-368D3D061C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580" y="94710"/>
            <a:ext cx="5906820" cy="994376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86349420-532E-8BE9-E4C1-89C6AAEC56FD}"/>
              </a:ext>
            </a:extLst>
          </p:cNvPr>
          <p:cNvSpPr txBox="1"/>
          <p:nvPr/>
        </p:nvSpPr>
        <p:spPr>
          <a:xfrm>
            <a:off x="570820" y="1508449"/>
            <a:ext cx="544834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SV" sz="2100" b="1" spc="-15" dirty="0">
                <a:latin typeface="Calibri"/>
                <a:cs typeface="Calibri"/>
              </a:rPr>
              <a:t>SELF-TEST </a:t>
            </a:r>
            <a:r>
              <a:rPr sz="2100" b="1" spc="-5" dirty="0">
                <a:latin typeface="Calibri"/>
                <a:cs typeface="Calibri"/>
              </a:rPr>
              <a:t>ALGORITHM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A97D8D-A512-72F3-5878-14DAAEE1A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2" y="1977655"/>
            <a:ext cx="7328195" cy="4758223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9AC9791-7696-84EC-CAB4-8C05F03860DD}"/>
              </a:ext>
            </a:extLst>
          </p:cNvPr>
          <p:cNvSpPr/>
          <p:nvPr/>
        </p:nvSpPr>
        <p:spPr>
          <a:xfrm>
            <a:off x="3682879" y="1079876"/>
            <a:ext cx="3566583" cy="8882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101 Trained multidisciplinary personnel from 35 facilities in the 5 health regions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2DB04B-97A2-961D-FD92-BA599158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4" y="1968107"/>
            <a:ext cx="7133105" cy="47870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7035E5-F382-0C18-5E2F-4C9CEE423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702" y="782486"/>
            <a:ext cx="4566806" cy="30140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92BE96-7F2B-9A88-63D7-B35C90A38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959" y="3960435"/>
            <a:ext cx="4664291" cy="274192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3F96E97-1697-8163-69B6-2BA707F5B352}"/>
              </a:ext>
            </a:extLst>
          </p:cNvPr>
          <p:cNvGrpSpPr/>
          <p:nvPr/>
        </p:nvGrpSpPr>
        <p:grpSpPr>
          <a:xfrm>
            <a:off x="405442" y="122123"/>
            <a:ext cx="6418048" cy="812288"/>
            <a:chOff x="304800" y="299166"/>
            <a:chExt cx="6519152" cy="941051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53B58295-9144-B055-1A09-A3ED8787B07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99166"/>
              <a:ext cx="5825144" cy="920034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22C6E05-BB38-533E-9546-A4E988F1E4C1}"/>
                </a:ext>
              </a:extLst>
            </p:cNvPr>
            <p:cNvSpPr/>
            <p:nvPr/>
          </p:nvSpPr>
          <p:spPr>
            <a:xfrm>
              <a:off x="2175752" y="320183"/>
              <a:ext cx="4648200" cy="920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Diagnostic</a:t>
              </a:r>
              <a:r>
                <a:rPr lang="es-GT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GT" dirty="0" err="1">
                  <a:solidFill>
                    <a:schemeClr val="accent6">
                      <a:lumMod val="75000"/>
                    </a:schemeClr>
                  </a:solidFill>
                </a:rPr>
                <a:t>algorithm</a:t>
              </a:r>
              <a:endParaRPr lang="es-GT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Use the diagnostic algorithm validated the country</a:t>
              </a:r>
              <a:endParaRPr lang="es-GT" dirty="0">
                <a:solidFill>
                  <a:schemeClr val="tx1"/>
                </a:solidFill>
              </a:endParaRPr>
            </a:p>
            <a:p>
              <a:pPr algn="ctr"/>
              <a:endParaRPr lang="es-GT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insal 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sal azu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906</Words>
  <Application>Microsoft Office PowerPoint</Application>
  <PresentationFormat>Panorámica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minsal blanco</vt:lpstr>
      <vt:lpstr>minsal azul</vt:lpstr>
      <vt:lpstr>Country experiences in testing strategies El Salvador</vt:lpstr>
      <vt:lpstr>Actions to prevent HIV diagnostic errors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keywords>, docId:D413D94AAF5F157FD70A1C9F4ED725D7</cp:keywords>
  <cp:lastModifiedBy>Carlos Vargas Velasquez</cp:lastModifiedBy>
  <cp:revision>67</cp:revision>
  <dcterms:created xsi:type="dcterms:W3CDTF">2020-08-17T23:35:56Z</dcterms:created>
  <dcterms:modified xsi:type="dcterms:W3CDTF">2024-08-23T22:30:56Z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2024-08-16T17:07:00Z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fb9c78bd-6543-46aa-9a7b-75ec4d9dfecd</vt:lpwstr>
  </property>
  <property fmtid="{D5CDD505-2E9C-101B-9397-08002B2CF9AE}" pid="8" name="MSIP_Label_7b94a7b8-f06c-4dfe-bdcc-9b548fd58c31_ContentBits">
    <vt:lpwstr>0</vt:lpwstr>
  </property>
</Properties>
</file>